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80" r:id="rId1"/>
  </p:sldMasterIdLst>
  <p:notesMasterIdLst>
    <p:notesMasterId r:id="rId21"/>
  </p:notesMasterIdLst>
  <p:sldIdLst>
    <p:sldId id="267" r:id="rId2"/>
    <p:sldId id="256" r:id="rId3"/>
    <p:sldId id="269" r:id="rId4"/>
    <p:sldId id="263" r:id="rId5"/>
    <p:sldId id="257" r:id="rId6"/>
    <p:sldId id="266" r:id="rId7"/>
    <p:sldId id="258" r:id="rId8"/>
    <p:sldId id="260" r:id="rId9"/>
    <p:sldId id="259" r:id="rId10"/>
    <p:sldId id="261" r:id="rId11"/>
    <p:sldId id="268" r:id="rId12"/>
    <p:sldId id="270" r:id="rId13"/>
    <p:sldId id="271" r:id="rId14"/>
    <p:sldId id="272" r:id="rId15"/>
    <p:sldId id="274" r:id="rId16"/>
    <p:sldId id="264" r:id="rId17"/>
    <p:sldId id="276" r:id="rId18"/>
    <p:sldId id="265" r:id="rId19"/>
    <p:sldId id="27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285CFA-561C-D94C-AB2F-9961999E4620}" v="615" dt="2025-04-23T19:46:59.127"/>
    <p1510:client id="{52650E61-41AC-A4B7-9CD4-B5C9DBB6A375}" v="6" dt="2025-04-24T20:45:50.110"/>
    <p1510:client id="{C3CEC764-226A-05B3-7925-9808073FBA65}" v="210" dt="2025-04-23T23:50:32.272"/>
    <p1510:client id="{CEBE60E3-6971-AA45-95E2-E57BF7486ADF}" v="2341" dt="2025-04-24T19:39:02.411"/>
    <p1510:client id="{DC131418-2019-2961-06E7-C01C64C438E4}" v="105" dt="2025-04-23T22:06:39.6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@go.stockton.edu" userId="S::urn:spo:guest#s@go.stockton.edu::" providerId="AD" clId="Web-{C3CEC764-226A-05B3-7925-9808073FBA65}"/>
    <pc:docChg chg="addSld delSld modSld">
      <pc:chgData name="s@go.stockton.edu" userId="S::urn:spo:guest#s@go.stockton.edu::" providerId="AD" clId="Web-{C3CEC764-226A-05B3-7925-9808073FBA65}" dt="2025-04-23T23:43:14.589" v="150" actId="20577"/>
      <pc:docMkLst>
        <pc:docMk/>
      </pc:docMkLst>
      <pc:sldChg chg="modSp">
        <pc:chgData name="s@go.stockton.edu" userId="S::urn:spo:guest#s@go.stockton.edu::" providerId="AD" clId="Web-{C3CEC764-226A-05B3-7925-9808073FBA65}" dt="2025-04-23T23:43:14.589" v="150" actId="20577"/>
        <pc:sldMkLst>
          <pc:docMk/>
          <pc:sldMk cId="4082712938" sldId="257"/>
        </pc:sldMkLst>
        <pc:spChg chg="mod">
          <ac:chgData name="s@go.stockton.edu" userId="S::urn:spo:guest#s@go.stockton.edu::" providerId="AD" clId="Web-{C3CEC764-226A-05B3-7925-9808073FBA65}" dt="2025-04-23T23:43:14.589" v="150" actId="20577"/>
          <ac:spMkLst>
            <pc:docMk/>
            <pc:sldMk cId="4082712938" sldId="257"/>
            <ac:spMk id="3" creationId="{4BCC6865-1D6A-8B9B-6AA9-A2E0D234B7A7}"/>
          </ac:spMkLst>
        </pc:spChg>
      </pc:sldChg>
      <pc:sldChg chg="addSp delSp modSp mod setBg">
        <pc:chgData name="s@go.stockton.edu" userId="S::urn:spo:guest#s@go.stockton.edu::" providerId="AD" clId="Web-{C3CEC764-226A-05B3-7925-9808073FBA65}" dt="2025-04-23T22:18:43.552" v="70"/>
        <pc:sldMkLst>
          <pc:docMk/>
          <pc:sldMk cId="104294411" sldId="264"/>
        </pc:sldMkLst>
        <pc:spChg chg="mod">
          <ac:chgData name="s@go.stockton.edu" userId="S::urn:spo:guest#s@go.stockton.edu::" providerId="AD" clId="Web-{C3CEC764-226A-05B3-7925-9808073FBA65}" dt="2025-04-23T22:18:06.237" v="68" actId="20577"/>
          <ac:spMkLst>
            <pc:docMk/>
            <pc:sldMk cId="104294411" sldId="264"/>
            <ac:spMk id="2" creationId="{1B0B072D-0DF3-280A-D6AF-94B7CA336FCB}"/>
          </ac:spMkLst>
        </pc:spChg>
        <pc:spChg chg="del">
          <ac:chgData name="s@go.stockton.edu" userId="S::urn:spo:guest#s@go.stockton.edu::" providerId="AD" clId="Web-{C3CEC764-226A-05B3-7925-9808073FBA65}" dt="2025-04-23T22:14:52.225" v="0"/>
          <ac:spMkLst>
            <pc:docMk/>
            <pc:sldMk cId="104294411" sldId="264"/>
            <ac:spMk id="3" creationId="{28B59251-8EDD-795F-3A8A-E6FDDAB21045}"/>
          </ac:spMkLst>
        </pc:spChg>
        <pc:spChg chg="add mod">
          <ac:chgData name="s@go.stockton.edu" userId="S::urn:spo:guest#s@go.stockton.edu::" providerId="AD" clId="Web-{C3CEC764-226A-05B3-7925-9808073FBA65}" dt="2025-04-23T22:17:53.674" v="52" actId="1076"/>
          <ac:spMkLst>
            <pc:docMk/>
            <pc:sldMk cId="104294411" sldId="264"/>
            <ac:spMk id="6" creationId="{201DC13B-8F71-647C-A3EA-C12A40CDDD10}"/>
          </ac:spMkLst>
        </pc:spChg>
        <pc:picChg chg="add mod ord">
          <ac:chgData name="s@go.stockton.edu" userId="S::urn:spo:guest#s@go.stockton.edu::" providerId="AD" clId="Web-{C3CEC764-226A-05B3-7925-9808073FBA65}" dt="2025-04-23T22:15:07.585" v="3" actId="1076"/>
          <ac:picMkLst>
            <pc:docMk/>
            <pc:sldMk cId="104294411" sldId="264"/>
            <ac:picMk id="4" creationId="{39CA19FA-81F2-4F4A-8871-CEEE683E46E2}"/>
          </ac:picMkLst>
        </pc:picChg>
      </pc:sldChg>
      <pc:sldChg chg="del">
        <pc:chgData name="s@go.stockton.edu" userId="S::urn:spo:guest#s@go.stockton.edu::" providerId="AD" clId="Web-{C3CEC764-226A-05B3-7925-9808073FBA65}" dt="2025-04-23T22:52:25.836" v="136"/>
        <pc:sldMkLst>
          <pc:docMk/>
          <pc:sldMk cId="1394768852" sldId="273"/>
        </pc:sldMkLst>
      </pc:sldChg>
      <pc:sldChg chg="del">
        <pc:chgData name="s@go.stockton.edu" userId="S::urn:spo:guest#s@go.stockton.edu::" providerId="AD" clId="Web-{C3CEC764-226A-05B3-7925-9808073FBA65}" dt="2025-04-23T23:10:56.077" v="137"/>
        <pc:sldMkLst>
          <pc:docMk/>
          <pc:sldMk cId="3385075768" sldId="275"/>
        </pc:sldMkLst>
      </pc:sldChg>
      <pc:sldChg chg="addSp delSp modSp new">
        <pc:chgData name="s@go.stockton.edu" userId="S::urn:spo:guest#s@go.stockton.edu::" providerId="AD" clId="Web-{C3CEC764-226A-05B3-7925-9808073FBA65}" dt="2025-04-23T22:22:30.222" v="120" actId="1076"/>
        <pc:sldMkLst>
          <pc:docMk/>
          <pc:sldMk cId="1966413351" sldId="276"/>
        </pc:sldMkLst>
        <pc:spChg chg="mod">
          <ac:chgData name="s@go.stockton.edu" userId="S::urn:spo:guest#s@go.stockton.edu::" providerId="AD" clId="Web-{C3CEC764-226A-05B3-7925-9808073FBA65}" dt="2025-04-23T22:19:32.399" v="88" actId="20577"/>
          <ac:spMkLst>
            <pc:docMk/>
            <pc:sldMk cId="1966413351" sldId="276"/>
            <ac:spMk id="2" creationId="{6121EB9C-F9E8-7208-D8B5-1696138C44BC}"/>
          </ac:spMkLst>
        </pc:spChg>
        <pc:spChg chg="del">
          <ac:chgData name="s@go.stockton.edu" userId="S::urn:spo:guest#s@go.stockton.edu::" providerId="AD" clId="Web-{C3CEC764-226A-05B3-7925-9808073FBA65}" dt="2025-04-23T22:19:14.194" v="72"/>
          <ac:spMkLst>
            <pc:docMk/>
            <pc:sldMk cId="1966413351" sldId="276"/>
            <ac:spMk id="3" creationId="{E5959EE5-BC46-3803-B697-AE7D4E72179A}"/>
          </ac:spMkLst>
        </pc:spChg>
        <pc:spChg chg="add del mod">
          <ac:chgData name="s@go.stockton.edu" userId="S::urn:spo:guest#s@go.stockton.edu::" providerId="AD" clId="Web-{C3CEC764-226A-05B3-7925-9808073FBA65}" dt="2025-04-23T22:20:03.197" v="90"/>
          <ac:spMkLst>
            <pc:docMk/>
            <pc:sldMk cId="1966413351" sldId="276"/>
            <ac:spMk id="6" creationId="{E1193A6C-273F-D748-4121-47CFD9B0C2F4}"/>
          </ac:spMkLst>
        </pc:spChg>
        <pc:spChg chg="add del">
          <ac:chgData name="s@go.stockton.edu" userId="S::urn:spo:guest#s@go.stockton.edu::" providerId="AD" clId="Web-{C3CEC764-226A-05B3-7925-9808073FBA65}" dt="2025-04-23T22:20:57.248" v="94"/>
          <ac:spMkLst>
            <pc:docMk/>
            <pc:sldMk cId="1966413351" sldId="276"/>
            <ac:spMk id="8" creationId="{1CAF497C-743E-890B-9643-63BEFA52F251}"/>
          </ac:spMkLst>
        </pc:spChg>
        <pc:spChg chg="add mod">
          <ac:chgData name="s@go.stockton.edu" userId="S::urn:spo:guest#s@go.stockton.edu::" providerId="AD" clId="Web-{C3CEC764-226A-05B3-7925-9808073FBA65}" dt="2025-04-23T22:22:30.222" v="120" actId="1076"/>
          <ac:spMkLst>
            <pc:docMk/>
            <pc:sldMk cId="1966413351" sldId="276"/>
            <ac:spMk id="10" creationId="{1BC0ACFC-F49A-8524-8948-9F98ED3A2975}"/>
          </ac:spMkLst>
        </pc:spChg>
        <pc:picChg chg="add del mod ord">
          <ac:chgData name="s@go.stockton.edu" userId="S::urn:spo:guest#s@go.stockton.edu::" providerId="AD" clId="Web-{C3CEC764-226A-05B3-7925-9808073FBA65}" dt="2025-04-23T22:20:02.010" v="89"/>
          <ac:picMkLst>
            <pc:docMk/>
            <pc:sldMk cId="1966413351" sldId="276"/>
            <ac:picMk id="4" creationId="{628CA373-8F84-8517-F63B-997D6DE5921A}"/>
          </ac:picMkLst>
        </pc:picChg>
        <pc:picChg chg="add mod ord">
          <ac:chgData name="s@go.stockton.edu" userId="S::urn:spo:guest#s@go.stockton.edu::" providerId="AD" clId="Web-{C3CEC764-226A-05B3-7925-9808073FBA65}" dt="2025-04-23T22:20:15.479" v="92" actId="14100"/>
          <ac:picMkLst>
            <pc:docMk/>
            <pc:sldMk cId="1966413351" sldId="276"/>
            <ac:picMk id="7" creationId="{A52D71DB-2530-26D0-9169-909A459C082E}"/>
          </ac:picMkLst>
        </pc:picChg>
      </pc:sldChg>
      <pc:sldChg chg="delSp modSp new">
        <pc:chgData name="s@go.stockton.edu" userId="S::urn:spo:guest#s@go.stockton.edu::" providerId="AD" clId="Web-{C3CEC764-226A-05B3-7925-9808073FBA65}" dt="2025-04-23T22:26:17.221" v="135" actId="1076"/>
        <pc:sldMkLst>
          <pc:docMk/>
          <pc:sldMk cId="4288438674" sldId="277"/>
        </pc:sldMkLst>
        <pc:spChg chg="mod">
          <ac:chgData name="s@go.stockton.edu" userId="S::urn:spo:guest#s@go.stockton.edu::" providerId="AD" clId="Web-{C3CEC764-226A-05B3-7925-9808073FBA65}" dt="2025-04-23T22:26:17.221" v="135" actId="1076"/>
          <ac:spMkLst>
            <pc:docMk/>
            <pc:sldMk cId="4288438674" sldId="277"/>
            <ac:spMk id="2" creationId="{1DD51C51-5ECC-2D60-8301-14C5ADED9EA0}"/>
          </ac:spMkLst>
        </pc:spChg>
        <pc:spChg chg="del">
          <ac:chgData name="s@go.stockton.edu" userId="S::urn:spo:guest#s@go.stockton.edu::" providerId="AD" clId="Web-{C3CEC764-226A-05B3-7925-9808073FBA65}" dt="2025-04-23T22:25:43.688" v="122"/>
          <ac:spMkLst>
            <pc:docMk/>
            <pc:sldMk cId="4288438674" sldId="277"/>
            <ac:spMk id="3" creationId="{485EB9EE-9039-B91B-A9A4-D602495F2538}"/>
          </ac:spMkLst>
        </pc:spChg>
      </pc:sldChg>
      <pc:sldChg chg="new del">
        <pc:chgData name="s@go.stockton.edu" userId="S::urn:spo:guest#s@go.stockton.edu::" providerId="AD" clId="Web-{C3CEC764-226A-05B3-7925-9808073FBA65}" dt="2025-04-23T23:22:06.400" v="139"/>
        <pc:sldMkLst>
          <pc:docMk/>
          <pc:sldMk cId="2936115198" sldId="278"/>
        </pc:sldMkLst>
      </pc:sldChg>
    </pc:docChg>
  </pc:docChgLst>
  <pc:docChgLst>
    <pc:chgData name="D'Agostino, Joseph M." userId="6c36112b-4ae9-4c92-b2f6-fbca811abfad" providerId="ADAL" clId="{CEBE60E3-6971-AA45-95E2-E57BF7486ADF}"/>
    <pc:docChg chg="undo custSel addSld delSld modSld sldOrd modMainMaster">
      <pc:chgData name="D'Agostino, Joseph M." userId="6c36112b-4ae9-4c92-b2f6-fbca811abfad" providerId="ADAL" clId="{CEBE60E3-6971-AA45-95E2-E57BF7486ADF}" dt="2025-04-24T19:39:02.411" v="2353" actId="20577"/>
      <pc:docMkLst>
        <pc:docMk/>
      </pc:docMkLst>
      <pc:sldChg chg="addSp delSp modSp mod setBg addAnim delAnim">
        <pc:chgData name="D'Agostino, Joseph M." userId="6c36112b-4ae9-4c92-b2f6-fbca811abfad" providerId="ADAL" clId="{CEBE60E3-6971-AA45-95E2-E57BF7486ADF}" dt="2025-04-18T21:22:23.600" v="1174" actId="20577"/>
        <pc:sldMkLst>
          <pc:docMk/>
          <pc:sldMk cId="712153724" sldId="256"/>
        </pc:sldMkLst>
        <pc:spChg chg="mod">
          <ac:chgData name="D'Agostino, Joseph M." userId="6c36112b-4ae9-4c92-b2f6-fbca811abfad" providerId="ADAL" clId="{CEBE60E3-6971-AA45-95E2-E57BF7486ADF}" dt="2025-04-18T19:32:02.767" v="841" actId="14100"/>
          <ac:spMkLst>
            <pc:docMk/>
            <pc:sldMk cId="712153724" sldId="256"/>
            <ac:spMk id="2" creationId="{401ED5B6-FA53-4E27-838F-A758E77BAE14}"/>
          </ac:spMkLst>
        </pc:spChg>
        <pc:spChg chg="mod">
          <ac:chgData name="D'Agostino, Joseph M." userId="6c36112b-4ae9-4c92-b2f6-fbca811abfad" providerId="ADAL" clId="{CEBE60E3-6971-AA45-95E2-E57BF7486ADF}" dt="2025-04-18T21:22:23.600" v="1174" actId="20577"/>
          <ac:spMkLst>
            <pc:docMk/>
            <pc:sldMk cId="712153724" sldId="256"/>
            <ac:spMk id="3" creationId="{55B53EB2-EAFF-DE78-2C89-E8036876D1BC}"/>
          </ac:spMkLst>
        </pc:spChg>
        <pc:picChg chg="add mod">
          <ac:chgData name="D'Agostino, Joseph M." userId="6c36112b-4ae9-4c92-b2f6-fbca811abfad" providerId="ADAL" clId="{CEBE60E3-6971-AA45-95E2-E57BF7486ADF}" dt="2025-04-18T19:20:13.591" v="742" actId="1076"/>
          <ac:picMkLst>
            <pc:docMk/>
            <pc:sldMk cId="712153724" sldId="256"/>
            <ac:picMk id="10" creationId="{87CA2F0E-1151-022F-6FE3-EC7BE6D68DB7}"/>
          </ac:picMkLst>
        </pc:picChg>
      </pc:sldChg>
      <pc:sldChg chg="addSp delSp modSp new mod setBg">
        <pc:chgData name="D'Agostino, Joseph M." userId="6c36112b-4ae9-4c92-b2f6-fbca811abfad" providerId="ADAL" clId="{CEBE60E3-6971-AA45-95E2-E57BF7486ADF}" dt="2025-04-23T03:09:51.179" v="2150" actId="113"/>
        <pc:sldMkLst>
          <pc:docMk/>
          <pc:sldMk cId="4082712938" sldId="257"/>
        </pc:sldMkLst>
        <pc:spChg chg="mod">
          <ac:chgData name="D'Agostino, Joseph M." userId="6c36112b-4ae9-4c92-b2f6-fbca811abfad" providerId="ADAL" clId="{CEBE60E3-6971-AA45-95E2-E57BF7486ADF}" dt="2025-04-20T22:57:53.483" v="1755" actId="20577"/>
          <ac:spMkLst>
            <pc:docMk/>
            <pc:sldMk cId="4082712938" sldId="257"/>
            <ac:spMk id="2" creationId="{AD01E4BB-4E7E-6AF3-8299-B03307F61231}"/>
          </ac:spMkLst>
        </pc:spChg>
        <pc:spChg chg="mod">
          <ac:chgData name="D'Agostino, Joseph M." userId="6c36112b-4ae9-4c92-b2f6-fbca811abfad" providerId="ADAL" clId="{CEBE60E3-6971-AA45-95E2-E57BF7486ADF}" dt="2025-04-23T03:09:51.179" v="2150" actId="113"/>
          <ac:spMkLst>
            <pc:docMk/>
            <pc:sldMk cId="4082712938" sldId="257"/>
            <ac:spMk id="3" creationId="{4BCC6865-1D6A-8B9B-6AA9-A2E0D234B7A7}"/>
          </ac:spMkLst>
        </pc:spChg>
        <pc:spChg chg="add mod">
          <ac:chgData name="D'Agostino, Joseph M." userId="6c36112b-4ae9-4c92-b2f6-fbca811abfad" providerId="ADAL" clId="{CEBE60E3-6971-AA45-95E2-E57BF7486ADF}" dt="2025-04-23T03:09:08.012" v="2121"/>
          <ac:spMkLst>
            <pc:docMk/>
            <pc:sldMk cId="4082712938" sldId="257"/>
            <ac:spMk id="7" creationId="{FCACCF32-A893-3AEF-184B-8CA509F62AEC}"/>
          </ac:spMkLst>
        </pc:spChg>
      </pc:sldChg>
      <pc:sldChg chg="addSp delSp modSp new mod">
        <pc:chgData name="D'Agostino, Joseph M." userId="6c36112b-4ae9-4c92-b2f6-fbca811abfad" providerId="ADAL" clId="{CEBE60E3-6971-AA45-95E2-E57BF7486ADF}" dt="2025-04-18T20:01:27.202" v="940" actId="27636"/>
        <pc:sldMkLst>
          <pc:docMk/>
          <pc:sldMk cId="1549854782" sldId="258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549854782" sldId="258"/>
            <ac:spMk id="2" creationId="{FC001F4E-E6FB-B277-63F4-B100E7B7F565}"/>
          </ac:spMkLst>
        </pc:spChg>
        <pc:spChg chg="add mod">
          <ac:chgData name="D'Agostino, Joseph M." userId="6c36112b-4ae9-4c92-b2f6-fbca811abfad" providerId="ADAL" clId="{CEBE60E3-6971-AA45-95E2-E57BF7486ADF}" dt="2025-04-18T20:01:27.202" v="940" actId="27636"/>
          <ac:spMkLst>
            <pc:docMk/>
            <pc:sldMk cId="1549854782" sldId="258"/>
            <ac:spMk id="8" creationId="{75ECE508-C78A-4D7B-2FB3-534467E21EC9}"/>
          </ac:spMkLst>
        </pc:spChg>
        <pc:picChg chg="add mod">
          <ac:chgData name="D'Agostino, Joseph M." userId="6c36112b-4ae9-4c92-b2f6-fbca811abfad" providerId="ADAL" clId="{CEBE60E3-6971-AA45-95E2-E57BF7486ADF}" dt="2025-04-18T20:01:06.245" v="937" actId="1076"/>
          <ac:picMkLst>
            <pc:docMk/>
            <pc:sldMk cId="1549854782" sldId="258"/>
            <ac:picMk id="4" creationId="{E76EA8FC-C5B6-1DFE-C4A7-91F1C8A8C5F7}"/>
          </ac:picMkLst>
        </pc:picChg>
      </pc:sldChg>
      <pc:sldChg chg="addSp modSp new mod ord setBg">
        <pc:chgData name="D'Agostino, Joseph M." userId="6c36112b-4ae9-4c92-b2f6-fbca811abfad" providerId="ADAL" clId="{CEBE60E3-6971-AA45-95E2-E57BF7486ADF}" dt="2025-04-21T00:39:05.006" v="1962" actId="26606"/>
        <pc:sldMkLst>
          <pc:docMk/>
          <pc:sldMk cId="3664154719" sldId="259"/>
        </pc:sldMkLst>
        <pc:spChg chg="mo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2" creationId="{4BAEEDAC-D9A0-C14F-1AF6-B0C4E25056F8}"/>
          </ac:spMkLst>
        </pc:spChg>
        <pc:spChg chg="mo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3" creationId="{25A03DE2-6F08-04FD-DE03-605F1C312075}"/>
          </ac:spMkLst>
        </pc:spChg>
        <pc:spChg chg="ad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11" creationId="{18E8C5BB-A90A-496B-A745-79A49F350F0A}"/>
          </ac:spMkLst>
        </pc:spChg>
        <pc:spChg chg="ad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13" creationId="{BCD63B47-914A-418A-BA06-1B760F273F36}"/>
          </ac:spMkLst>
        </pc:spChg>
        <pc:picChg chg="add mod ord">
          <ac:chgData name="D'Agostino, Joseph M." userId="6c36112b-4ae9-4c92-b2f6-fbca811abfad" providerId="ADAL" clId="{CEBE60E3-6971-AA45-95E2-E57BF7486ADF}" dt="2025-04-21T00:39:05.006" v="1962" actId="26606"/>
          <ac:picMkLst>
            <pc:docMk/>
            <pc:sldMk cId="3664154719" sldId="259"/>
            <ac:picMk id="6" creationId="{B1E9D379-D659-A39D-C29E-D0E0683306E1}"/>
          </ac:picMkLst>
        </pc:picChg>
      </pc:sldChg>
      <pc:sldChg chg="addSp modSp new mod">
        <pc:chgData name="D'Agostino, Joseph M." userId="6c36112b-4ae9-4c92-b2f6-fbca811abfad" providerId="ADAL" clId="{CEBE60E3-6971-AA45-95E2-E57BF7486ADF}" dt="2025-04-20T22:56:45.510" v="1747"/>
        <pc:sldMkLst>
          <pc:docMk/>
          <pc:sldMk cId="1989965867" sldId="260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989965867" sldId="260"/>
            <ac:spMk id="2" creationId="{669B0639-7469-3C7D-6E77-85211D5F06D8}"/>
          </ac:spMkLst>
        </pc:spChg>
        <pc:spChg chg="mod">
          <ac:chgData name="D'Agostino, Joseph M." userId="6c36112b-4ae9-4c92-b2f6-fbca811abfad" providerId="ADAL" clId="{CEBE60E3-6971-AA45-95E2-E57BF7486ADF}" dt="2025-04-20T17:09:12.312" v="1684" actId="20577"/>
          <ac:spMkLst>
            <pc:docMk/>
            <pc:sldMk cId="1989965867" sldId="260"/>
            <ac:spMk id="3" creationId="{71417334-EB60-4965-ED9C-93D229EB2296}"/>
          </ac:spMkLst>
        </pc:spChg>
        <pc:spChg chg="mod">
          <ac:chgData name="D'Agostino, Joseph M." userId="6c36112b-4ae9-4c92-b2f6-fbca811abfad" providerId="ADAL" clId="{CEBE60E3-6971-AA45-95E2-E57BF7486ADF}" dt="2025-04-20T17:09:14.927" v="1691" actId="20577"/>
          <ac:spMkLst>
            <pc:docMk/>
            <pc:sldMk cId="1989965867" sldId="260"/>
            <ac:spMk id="4" creationId="{1E3B4222-3100-B793-2547-BECEF6B4189B}"/>
          </ac:spMkLst>
        </pc:spChg>
        <pc:picChg chg="add mod">
          <ac:chgData name="D'Agostino, Joseph M." userId="6c36112b-4ae9-4c92-b2f6-fbca811abfad" providerId="ADAL" clId="{CEBE60E3-6971-AA45-95E2-E57BF7486ADF}" dt="2025-04-20T22:56:45.510" v="1747"/>
          <ac:picMkLst>
            <pc:docMk/>
            <pc:sldMk cId="1989965867" sldId="260"/>
            <ac:picMk id="6" creationId="{F0869249-7A21-D837-7E39-15D916EF2A79}"/>
          </ac:picMkLst>
        </pc:picChg>
      </pc:sldChg>
      <pc:sldChg chg="addSp delSp modSp new mod">
        <pc:chgData name="D'Agostino, Joseph M." userId="6c36112b-4ae9-4c92-b2f6-fbca811abfad" providerId="ADAL" clId="{CEBE60E3-6971-AA45-95E2-E57BF7486ADF}" dt="2025-04-20T23:17:05.485" v="1792" actId="20577"/>
        <pc:sldMkLst>
          <pc:docMk/>
          <pc:sldMk cId="2426670279" sldId="261"/>
        </pc:sldMkLst>
        <pc:spChg chg="mod">
          <ac:chgData name="D'Agostino, Joseph M." userId="6c36112b-4ae9-4c92-b2f6-fbca811abfad" providerId="ADAL" clId="{CEBE60E3-6971-AA45-95E2-E57BF7486ADF}" dt="2025-04-20T22:51:21.271" v="1744" actId="27636"/>
          <ac:spMkLst>
            <pc:docMk/>
            <pc:sldMk cId="2426670279" sldId="261"/>
            <ac:spMk id="2" creationId="{F7CB84F1-833A-9FA9-3DDA-A7D0266F728E}"/>
          </ac:spMkLst>
        </pc:spChg>
        <pc:spChg chg="mod">
          <ac:chgData name="D'Agostino, Joseph M." userId="6c36112b-4ae9-4c92-b2f6-fbca811abfad" providerId="ADAL" clId="{CEBE60E3-6971-AA45-95E2-E57BF7486ADF}" dt="2025-04-20T23:17:05.485" v="1792" actId="20577"/>
          <ac:spMkLst>
            <pc:docMk/>
            <pc:sldMk cId="2426670279" sldId="261"/>
            <ac:spMk id="3" creationId="{AD51AD0D-86BC-B2A3-DEB1-EC4E8E8BA2AE}"/>
          </ac:spMkLst>
        </pc:spChg>
      </pc:sldChg>
      <pc:sldChg chg="addSp modSp add mod">
        <pc:chgData name="D'Agostino, Joseph M." userId="6c36112b-4ae9-4c92-b2f6-fbca811abfad" providerId="ADAL" clId="{CEBE60E3-6971-AA45-95E2-E57BF7486ADF}" dt="2025-04-18T19:33:14.649" v="862"/>
        <pc:sldMkLst>
          <pc:docMk/>
          <pc:sldMk cId="2850657124" sldId="262"/>
        </pc:sldMkLst>
      </pc:sldChg>
      <pc:sldChg chg="addSp delSp modSp mod setBg">
        <pc:chgData name="D'Agostino, Joseph M." userId="6c36112b-4ae9-4c92-b2f6-fbca811abfad" providerId="ADAL" clId="{CEBE60E3-6971-AA45-95E2-E57BF7486ADF}" dt="2025-04-21T00:35:13.761" v="1955" actId="26606"/>
        <pc:sldMkLst>
          <pc:docMk/>
          <pc:sldMk cId="3161634586" sldId="263"/>
        </pc:sldMkLst>
        <pc:spChg chg="mod">
          <ac:chgData name="D'Agostino, Joseph M." userId="6c36112b-4ae9-4c92-b2f6-fbca811abfad" providerId="ADAL" clId="{CEBE60E3-6971-AA45-95E2-E57BF7486ADF}" dt="2025-04-21T00:35:13.761" v="1955" actId="26606"/>
          <ac:spMkLst>
            <pc:docMk/>
            <pc:sldMk cId="3161634586" sldId="263"/>
            <ac:spMk id="2" creationId="{9EB3BA75-A4B3-6F82-9702-ACDE3FAC05D7}"/>
          </ac:spMkLst>
        </pc:spChg>
        <pc:spChg chg="mod">
          <ac:chgData name="D'Agostino, Joseph M." userId="6c36112b-4ae9-4c92-b2f6-fbca811abfad" providerId="ADAL" clId="{CEBE60E3-6971-AA45-95E2-E57BF7486ADF}" dt="2025-04-21T00:35:13.761" v="1955" actId="26606"/>
          <ac:spMkLst>
            <pc:docMk/>
            <pc:sldMk cId="3161634586" sldId="263"/>
            <ac:spMk id="3" creationId="{B969694A-F90B-673A-D8BD-6150F1A3310A}"/>
          </ac:spMkLst>
        </pc:spChg>
        <pc:picChg chg="mod">
          <ac:chgData name="D'Agostino, Joseph M." userId="6c36112b-4ae9-4c92-b2f6-fbca811abfad" providerId="ADAL" clId="{CEBE60E3-6971-AA45-95E2-E57BF7486ADF}" dt="2025-04-21T00:35:13.761" v="1955" actId="26606"/>
          <ac:picMkLst>
            <pc:docMk/>
            <pc:sldMk cId="3161634586" sldId="263"/>
            <ac:picMk id="5" creationId="{B6BD2F74-5623-4F40-6602-BF36A39D5169}"/>
          </ac:picMkLst>
        </pc:picChg>
      </pc:sldChg>
      <pc:sldChg chg="addSp modSp">
        <pc:chgData name="D'Agostino, Joseph M." userId="6c36112b-4ae9-4c92-b2f6-fbca811abfad" providerId="ADAL" clId="{CEBE60E3-6971-AA45-95E2-E57BF7486ADF}" dt="2025-04-18T19:33:16.933" v="863"/>
        <pc:sldMkLst>
          <pc:docMk/>
          <pc:sldMk cId="104294411" sldId="264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04294411" sldId="264"/>
            <ac:spMk id="2" creationId="{1B0B072D-0DF3-280A-D6AF-94B7CA336FCB}"/>
          </ac:spMkLst>
        </pc:spChg>
      </pc:sldChg>
      <pc:sldChg chg="addSp modSp mod">
        <pc:chgData name="D'Agostino, Joseph M." userId="6c36112b-4ae9-4c92-b2f6-fbca811abfad" providerId="ADAL" clId="{CEBE60E3-6971-AA45-95E2-E57BF7486ADF}" dt="2025-04-23T22:33:45.970" v="2334" actId="1076"/>
        <pc:sldMkLst>
          <pc:docMk/>
          <pc:sldMk cId="1102218965" sldId="265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102218965" sldId="265"/>
            <ac:spMk id="2" creationId="{CCE03BD2-0446-9C70-1EAF-C0D4A79F2DB4}"/>
          </ac:spMkLst>
        </pc:spChg>
        <pc:spChg chg="mod">
          <ac:chgData name="D'Agostino, Joseph M." userId="6c36112b-4ae9-4c92-b2f6-fbca811abfad" providerId="ADAL" clId="{CEBE60E3-6971-AA45-95E2-E57BF7486ADF}" dt="2025-04-23T22:33:34.903" v="2332" actId="20577"/>
          <ac:spMkLst>
            <pc:docMk/>
            <pc:sldMk cId="1102218965" sldId="265"/>
            <ac:spMk id="3" creationId="{146D9695-BE88-D6C1-7A94-19A7BCA393E5}"/>
          </ac:spMkLst>
        </pc:spChg>
        <pc:spChg chg="add mod">
          <ac:chgData name="D'Agostino, Joseph M." userId="6c36112b-4ae9-4c92-b2f6-fbca811abfad" providerId="ADAL" clId="{CEBE60E3-6971-AA45-95E2-E57BF7486ADF}" dt="2025-04-23T22:32:42.870" v="2320" actId="1076"/>
          <ac:spMkLst>
            <pc:docMk/>
            <pc:sldMk cId="1102218965" sldId="265"/>
            <ac:spMk id="7" creationId="{B0A59B8B-C358-05F6-6D57-35F93CB57B3C}"/>
          </ac:spMkLst>
        </pc:spChg>
        <pc:picChg chg="add mod">
          <ac:chgData name="D'Agostino, Joseph M." userId="6c36112b-4ae9-4c92-b2f6-fbca811abfad" providerId="ADAL" clId="{CEBE60E3-6971-AA45-95E2-E57BF7486ADF}" dt="2025-04-23T22:32:36.562" v="2319" actId="1076"/>
          <ac:picMkLst>
            <pc:docMk/>
            <pc:sldMk cId="1102218965" sldId="265"/>
            <ac:picMk id="6" creationId="{F14D1F82-6E46-4790-B765-D06E4575EA9E}"/>
          </ac:picMkLst>
        </pc:picChg>
        <pc:picChg chg="mod">
          <ac:chgData name="D'Agostino, Joseph M." userId="6c36112b-4ae9-4c92-b2f6-fbca811abfad" providerId="ADAL" clId="{CEBE60E3-6971-AA45-95E2-E57BF7486ADF}" dt="2025-04-23T22:33:45.970" v="2334" actId="1076"/>
          <ac:picMkLst>
            <pc:docMk/>
            <pc:sldMk cId="1102218965" sldId="265"/>
            <ac:picMk id="8" creationId="{4B557950-9563-D58A-7E9A-219567BCB7F3}"/>
          </ac:picMkLst>
        </pc:picChg>
      </pc:sldChg>
      <pc:sldChg chg="addSp delSp modSp mod">
        <pc:chgData name="D'Agostino, Joseph M." userId="6c36112b-4ae9-4c92-b2f6-fbca811abfad" providerId="ADAL" clId="{CEBE60E3-6971-AA45-95E2-E57BF7486ADF}" dt="2025-04-24T12:30:11.443" v="2349" actId="27614"/>
        <pc:sldMkLst>
          <pc:docMk/>
          <pc:sldMk cId="337903272" sldId="266"/>
        </pc:sldMkLst>
        <pc:spChg chg="mod">
          <ac:chgData name="D'Agostino, Joseph M." userId="6c36112b-4ae9-4c92-b2f6-fbca811abfad" providerId="ADAL" clId="{CEBE60E3-6971-AA45-95E2-E57BF7486ADF}" dt="2025-04-24T12:30:01.411" v="2348" actId="26606"/>
          <ac:spMkLst>
            <pc:docMk/>
            <pc:sldMk cId="337903272" sldId="266"/>
            <ac:spMk id="2" creationId="{4A20AC32-4372-8C37-9A24-F4BEDA501BA7}"/>
          </ac:spMkLst>
        </pc:spChg>
        <pc:spChg chg="mod">
          <ac:chgData name="D'Agostino, Joseph M." userId="6c36112b-4ae9-4c92-b2f6-fbca811abfad" providerId="ADAL" clId="{CEBE60E3-6971-AA45-95E2-E57BF7486ADF}" dt="2025-04-24T12:30:01.411" v="2348" actId="26606"/>
          <ac:spMkLst>
            <pc:docMk/>
            <pc:sldMk cId="337903272" sldId="266"/>
            <ac:spMk id="3" creationId="{1F2BA762-E016-D8FE-70BB-08E87E7AAB1E}"/>
          </ac:spMkLst>
        </pc:spChg>
        <pc:spChg chg="add">
          <ac:chgData name="D'Agostino, Joseph M." userId="6c36112b-4ae9-4c92-b2f6-fbca811abfad" providerId="ADAL" clId="{CEBE60E3-6971-AA45-95E2-E57BF7486ADF}" dt="2025-04-24T12:30:01.411" v="2348" actId="26606"/>
          <ac:spMkLst>
            <pc:docMk/>
            <pc:sldMk cId="337903272" sldId="266"/>
            <ac:spMk id="11" creationId="{18E8C5BB-A90A-496B-A745-79A49F350F0A}"/>
          </ac:spMkLst>
        </pc:spChg>
        <pc:spChg chg="add">
          <ac:chgData name="D'Agostino, Joseph M." userId="6c36112b-4ae9-4c92-b2f6-fbca811abfad" providerId="ADAL" clId="{CEBE60E3-6971-AA45-95E2-E57BF7486ADF}" dt="2025-04-24T12:30:01.411" v="2348" actId="26606"/>
          <ac:spMkLst>
            <pc:docMk/>
            <pc:sldMk cId="337903272" sldId="266"/>
            <ac:spMk id="13" creationId="{BCD63B47-914A-418A-BA06-1B760F273F36}"/>
          </ac:spMkLst>
        </pc:spChg>
        <pc:picChg chg="mod">
          <ac:chgData name="D'Agostino, Joseph M." userId="6c36112b-4ae9-4c92-b2f6-fbca811abfad" providerId="ADAL" clId="{CEBE60E3-6971-AA45-95E2-E57BF7486ADF}" dt="2025-04-24T12:30:11.443" v="2349" actId="27614"/>
          <ac:picMkLst>
            <pc:docMk/>
            <pc:sldMk cId="337903272" sldId="266"/>
            <ac:picMk id="5" creationId="{E71B5476-C049-E761-FB96-C0C25E93E77A}"/>
          </ac:picMkLst>
        </pc:picChg>
        <pc:picChg chg="add mod ord">
          <ac:chgData name="D'Agostino, Joseph M." userId="6c36112b-4ae9-4c92-b2f6-fbca811abfad" providerId="ADAL" clId="{CEBE60E3-6971-AA45-95E2-E57BF7486ADF}" dt="2025-04-24T12:30:01.411" v="2348" actId="26606"/>
          <ac:picMkLst>
            <pc:docMk/>
            <pc:sldMk cId="337903272" sldId="266"/>
            <ac:picMk id="6" creationId="{9F72C88B-5418-02F0-EDCD-CCE95AE034AC}"/>
          </ac:picMkLst>
        </pc:picChg>
        <pc:picChg chg="del">
          <ac:chgData name="D'Agostino, Joseph M." userId="6c36112b-4ae9-4c92-b2f6-fbca811abfad" providerId="ADAL" clId="{CEBE60E3-6971-AA45-95E2-E57BF7486ADF}" dt="2025-04-24T12:24:00.322" v="2335" actId="21"/>
          <ac:picMkLst>
            <pc:docMk/>
            <pc:sldMk cId="337903272" sldId="266"/>
            <ac:picMk id="7" creationId="{09293D13-4311-AB23-F0DE-A6B8F9336B25}"/>
          </ac:picMkLst>
        </pc:picChg>
      </pc:sldChg>
      <pc:sldChg chg="addSp delSp modSp new mod ord">
        <pc:chgData name="D'Agostino, Joseph M." userId="6c36112b-4ae9-4c92-b2f6-fbca811abfad" providerId="ADAL" clId="{CEBE60E3-6971-AA45-95E2-E57BF7486ADF}" dt="2025-04-20T21:34:44.712" v="1732" actId="1076"/>
        <pc:sldMkLst>
          <pc:docMk/>
          <pc:sldMk cId="103578032" sldId="267"/>
        </pc:sldMkLst>
        <pc:spChg chg="add mod">
          <ac:chgData name="D'Agostino, Joseph M." userId="6c36112b-4ae9-4c92-b2f6-fbca811abfad" providerId="ADAL" clId="{CEBE60E3-6971-AA45-95E2-E57BF7486ADF}" dt="2025-04-20T21:33:34.825" v="1724" actId="1076"/>
          <ac:spMkLst>
            <pc:docMk/>
            <pc:sldMk cId="103578032" sldId="267"/>
            <ac:spMk id="4" creationId="{C1ED8476-B128-C2FE-19C8-39C0613FF717}"/>
          </ac:spMkLst>
        </pc:spChg>
        <pc:picChg chg="add mod">
          <ac:chgData name="D'Agostino, Joseph M." userId="6c36112b-4ae9-4c92-b2f6-fbca811abfad" providerId="ADAL" clId="{CEBE60E3-6971-AA45-95E2-E57BF7486ADF}" dt="2025-04-18T23:43:27.116" v="1262" actId="1076"/>
          <ac:picMkLst>
            <pc:docMk/>
            <pc:sldMk cId="103578032" sldId="267"/>
            <ac:picMk id="3" creationId="{CC2E514D-70D2-98BE-F710-CF7DA543816E}"/>
          </ac:picMkLst>
        </pc:picChg>
        <pc:picChg chg="add mod">
          <ac:chgData name="D'Agostino, Joseph M." userId="6c36112b-4ae9-4c92-b2f6-fbca811abfad" providerId="ADAL" clId="{CEBE60E3-6971-AA45-95E2-E57BF7486ADF}" dt="2025-04-20T21:34:36.078" v="1731" actId="1076"/>
          <ac:picMkLst>
            <pc:docMk/>
            <pc:sldMk cId="103578032" sldId="267"/>
            <ac:picMk id="6" creationId="{49DE99F2-7A55-7B78-6B97-95487FC83610}"/>
          </ac:picMkLst>
        </pc:picChg>
        <pc:picChg chg="add mod">
          <ac:chgData name="D'Agostino, Joseph M." userId="6c36112b-4ae9-4c92-b2f6-fbca811abfad" providerId="ADAL" clId="{CEBE60E3-6971-AA45-95E2-E57BF7486ADF}" dt="2025-04-20T21:34:44.712" v="1732" actId="1076"/>
          <ac:picMkLst>
            <pc:docMk/>
            <pc:sldMk cId="103578032" sldId="267"/>
            <ac:picMk id="7" creationId="{31603E52-F960-8CF9-CABC-6AC285D4982B}"/>
          </ac:picMkLst>
        </pc:picChg>
      </pc:sldChg>
      <pc:sldChg chg="addSp delSp modSp new del mod ord setBg">
        <pc:chgData name="D'Agostino, Joseph M." userId="6c36112b-4ae9-4c92-b2f6-fbca811abfad" providerId="ADAL" clId="{CEBE60E3-6971-AA45-95E2-E57BF7486ADF}" dt="2025-04-18T19:38:28.475" v="930" actId="2696"/>
        <pc:sldMkLst>
          <pc:docMk/>
          <pc:sldMk cId="3103612650" sldId="267"/>
        </pc:sldMkLst>
      </pc:sldChg>
      <pc:sldChg chg="new del">
        <pc:chgData name="D'Agostino, Joseph M." userId="6c36112b-4ae9-4c92-b2f6-fbca811abfad" providerId="ADAL" clId="{CEBE60E3-6971-AA45-95E2-E57BF7486ADF}" dt="2025-04-18T19:35:29.199" v="878" actId="680"/>
        <pc:sldMkLst>
          <pc:docMk/>
          <pc:sldMk cId="1519528797" sldId="268"/>
        </pc:sldMkLst>
      </pc:sldChg>
      <pc:sldChg chg="add">
        <pc:chgData name="D'Agostino, Joseph M." userId="6c36112b-4ae9-4c92-b2f6-fbca811abfad" providerId="ADAL" clId="{CEBE60E3-6971-AA45-95E2-E57BF7486ADF}" dt="2025-04-20T23:15:57.315" v="1785" actId="2890"/>
        <pc:sldMkLst>
          <pc:docMk/>
          <pc:sldMk cId="1635806667" sldId="268"/>
        </pc:sldMkLst>
      </pc:sldChg>
      <pc:sldChg chg="addSp delSp modSp new mod ord setBg">
        <pc:chgData name="D'Agostino, Joseph M." userId="6c36112b-4ae9-4c92-b2f6-fbca811abfad" providerId="ADAL" clId="{CEBE60E3-6971-AA45-95E2-E57BF7486ADF}" dt="2025-04-24T19:39:02.411" v="2353" actId="20577"/>
        <pc:sldMkLst>
          <pc:docMk/>
          <pc:sldMk cId="4089206869" sldId="269"/>
        </pc:sldMkLst>
        <pc:spChg chg="mod">
          <ac:chgData name="D'Agostino, Joseph M." userId="6c36112b-4ae9-4c92-b2f6-fbca811abfad" providerId="ADAL" clId="{CEBE60E3-6971-AA45-95E2-E57BF7486ADF}" dt="2025-04-21T00:34:31.134" v="1954" actId="26606"/>
          <ac:spMkLst>
            <pc:docMk/>
            <pc:sldMk cId="4089206869" sldId="269"/>
            <ac:spMk id="2" creationId="{A997D225-1D92-B651-BEFE-8E3B5E59B1EF}"/>
          </ac:spMkLst>
        </pc:spChg>
        <pc:spChg chg="mod">
          <ac:chgData name="D'Agostino, Joseph M." userId="6c36112b-4ae9-4c92-b2f6-fbca811abfad" providerId="ADAL" clId="{CEBE60E3-6971-AA45-95E2-E57BF7486ADF}" dt="2025-04-24T19:39:02.411" v="2353" actId="20577"/>
          <ac:spMkLst>
            <pc:docMk/>
            <pc:sldMk cId="4089206869" sldId="269"/>
            <ac:spMk id="3" creationId="{A1826AAF-B980-1302-0FA5-55F5BB2FB041}"/>
          </ac:spMkLst>
        </pc:spChg>
        <pc:spChg chg="add">
          <ac:chgData name="D'Agostino, Joseph M." userId="6c36112b-4ae9-4c92-b2f6-fbca811abfad" providerId="ADAL" clId="{CEBE60E3-6971-AA45-95E2-E57BF7486ADF}" dt="2025-04-21T00:34:31.134" v="1954" actId="26606"/>
          <ac:spMkLst>
            <pc:docMk/>
            <pc:sldMk cId="4089206869" sldId="269"/>
            <ac:spMk id="13" creationId="{18E8C5BB-A90A-496B-A745-79A49F350F0A}"/>
          </ac:spMkLst>
        </pc:spChg>
        <pc:spChg chg="add">
          <ac:chgData name="D'Agostino, Joseph M." userId="6c36112b-4ae9-4c92-b2f6-fbca811abfad" providerId="ADAL" clId="{CEBE60E3-6971-AA45-95E2-E57BF7486ADF}" dt="2025-04-21T00:34:31.134" v="1954" actId="26606"/>
          <ac:spMkLst>
            <pc:docMk/>
            <pc:sldMk cId="4089206869" sldId="269"/>
            <ac:spMk id="15" creationId="{BCD63B47-914A-418A-BA06-1B760F273F36}"/>
          </ac:spMkLst>
        </pc:spChg>
        <pc:picChg chg="add mod">
          <ac:chgData name="D'Agostino, Joseph M." userId="6c36112b-4ae9-4c92-b2f6-fbca811abfad" providerId="ADAL" clId="{CEBE60E3-6971-AA45-95E2-E57BF7486ADF}" dt="2025-04-21T00:25:23.920" v="1850"/>
          <ac:picMkLst>
            <pc:docMk/>
            <pc:sldMk cId="4089206869" sldId="269"/>
            <ac:picMk id="4" creationId="{754647D4-688D-194E-B51B-65BE333C4E06}"/>
          </ac:picMkLst>
        </pc:picChg>
        <pc:picChg chg="add mod ord">
          <ac:chgData name="D'Agostino, Joseph M." userId="6c36112b-4ae9-4c92-b2f6-fbca811abfad" providerId="ADAL" clId="{CEBE60E3-6971-AA45-95E2-E57BF7486ADF}" dt="2025-04-21T00:34:31.134" v="1954" actId="26606"/>
          <ac:picMkLst>
            <pc:docMk/>
            <pc:sldMk cId="4089206869" sldId="269"/>
            <ac:picMk id="8" creationId="{DB343AF3-5049-D928-0476-D9E317614764}"/>
          </ac:picMkLst>
        </pc:picChg>
      </pc:sldChg>
      <pc:sldChg chg="addSp delSp modSp mod setBg">
        <pc:chgData name="D'Agostino, Joseph M." userId="6c36112b-4ae9-4c92-b2f6-fbca811abfad" providerId="ADAL" clId="{CEBE60E3-6971-AA45-95E2-E57BF7486ADF}" dt="2025-04-21T21:00:56.588" v="1973" actId="962"/>
        <pc:sldMkLst>
          <pc:docMk/>
          <pc:sldMk cId="3415165123" sldId="270"/>
        </pc:sldMkLst>
        <pc:spChg chg="mo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2" creationId="{9666DAA2-048B-F14C-F1F9-E9AAECA187C8}"/>
          </ac:spMkLst>
        </pc:spChg>
        <pc:spChg chg="mo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3" creationId="{47297C83-8976-48EA-A7EC-CD7BCD62601D}"/>
          </ac:spMkLst>
        </pc:spChg>
        <pc:spChg chg="ad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12" creationId="{18E8C5BB-A90A-496B-A745-79A49F350F0A}"/>
          </ac:spMkLst>
        </pc:spChg>
        <pc:spChg chg="ad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14" creationId="{BCD63B47-914A-418A-BA06-1B760F273F36}"/>
          </ac:spMkLst>
        </pc:spChg>
        <pc:picChg chg="mod">
          <ac:chgData name="D'Agostino, Joseph M." userId="6c36112b-4ae9-4c92-b2f6-fbca811abfad" providerId="ADAL" clId="{CEBE60E3-6971-AA45-95E2-E57BF7486ADF}" dt="2025-04-21T21:00:54.237" v="1971" actId="478"/>
          <ac:picMkLst>
            <pc:docMk/>
            <pc:sldMk cId="3415165123" sldId="270"/>
            <ac:picMk id="5" creationId="{1FB9E520-4E1A-B933-ED7D-C574DDB55FF8}"/>
          </ac:picMkLst>
        </pc:picChg>
        <pc:picChg chg="add del mod ord">
          <ac:chgData name="D'Agostino, Joseph M." userId="6c36112b-4ae9-4c92-b2f6-fbca811abfad" providerId="ADAL" clId="{CEBE60E3-6971-AA45-95E2-E57BF7486ADF}" dt="2025-04-21T21:00:56.588" v="1973" actId="962"/>
          <ac:picMkLst>
            <pc:docMk/>
            <pc:sldMk cId="3415165123" sldId="270"/>
            <ac:picMk id="7" creationId="{9BD4D278-EA92-BC08-459C-B18507FCD886}"/>
          </ac:picMkLst>
        </pc:picChg>
      </pc:sldChg>
      <pc:sldChg chg="addSp delSp modSp mod setBg">
        <pc:chgData name="D'Agostino, Joseph M." userId="6c36112b-4ae9-4c92-b2f6-fbca811abfad" providerId="ADAL" clId="{CEBE60E3-6971-AA45-95E2-E57BF7486ADF}" dt="2025-04-23T21:56:26.587" v="2161" actId="26606"/>
        <pc:sldMkLst>
          <pc:docMk/>
          <pc:sldMk cId="2908171942" sldId="272"/>
        </pc:sldMkLst>
        <pc:spChg chg="mod">
          <ac:chgData name="D'Agostino, Joseph M." userId="6c36112b-4ae9-4c92-b2f6-fbca811abfad" providerId="ADAL" clId="{CEBE60E3-6971-AA45-95E2-E57BF7486ADF}" dt="2025-04-23T21:56:26.587" v="2161" actId="26606"/>
          <ac:spMkLst>
            <pc:docMk/>
            <pc:sldMk cId="2908171942" sldId="272"/>
            <ac:spMk id="2" creationId="{B4164495-EBA9-B944-C469-EDC4173C24D9}"/>
          </ac:spMkLst>
        </pc:spChg>
        <pc:spChg chg="mod">
          <ac:chgData name="D'Agostino, Joseph M." userId="6c36112b-4ae9-4c92-b2f6-fbca811abfad" providerId="ADAL" clId="{CEBE60E3-6971-AA45-95E2-E57BF7486ADF}" dt="2025-04-23T21:56:26.587" v="2161" actId="26606"/>
          <ac:spMkLst>
            <pc:docMk/>
            <pc:sldMk cId="2908171942" sldId="272"/>
            <ac:spMk id="4" creationId="{6479FAC7-AB06-3568-DBD1-7F880B888C80}"/>
          </ac:spMkLst>
        </pc:spChg>
        <pc:spChg chg="add">
          <ac:chgData name="D'Agostino, Joseph M." userId="6c36112b-4ae9-4c92-b2f6-fbca811abfad" providerId="ADAL" clId="{CEBE60E3-6971-AA45-95E2-E57BF7486ADF}" dt="2025-04-23T21:56:26.587" v="2161" actId="26606"/>
          <ac:spMkLst>
            <pc:docMk/>
            <pc:sldMk cId="2908171942" sldId="272"/>
            <ac:spMk id="13" creationId="{18E8C5BB-A90A-496B-A745-79A49F350F0A}"/>
          </ac:spMkLst>
        </pc:spChg>
        <pc:spChg chg="add">
          <ac:chgData name="D'Agostino, Joseph M." userId="6c36112b-4ae9-4c92-b2f6-fbca811abfad" providerId="ADAL" clId="{CEBE60E3-6971-AA45-95E2-E57BF7486ADF}" dt="2025-04-23T21:56:26.587" v="2161" actId="26606"/>
          <ac:spMkLst>
            <pc:docMk/>
            <pc:sldMk cId="2908171942" sldId="272"/>
            <ac:spMk id="15" creationId="{BCD63B47-914A-418A-BA06-1B760F273F36}"/>
          </ac:spMkLst>
        </pc:spChg>
        <pc:picChg chg="mod ord">
          <ac:chgData name="D'Agostino, Joseph M." userId="6c36112b-4ae9-4c92-b2f6-fbca811abfad" providerId="ADAL" clId="{CEBE60E3-6971-AA45-95E2-E57BF7486ADF}" dt="2025-04-23T21:54:05.302" v="2156" actId="27614"/>
          <ac:picMkLst>
            <pc:docMk/>
            <pc:sldMk cId="2908171942" sldId="272"/>
            <ac:picMk id="5" creationId="{7135BF18-2BD0-1590-8D1E-1E32F553C430}"/>
          </ac:picMkLst>
        </pc:picChg>
        <pc:picChg chg="add del mod">
          <ac:chgData name="D'Agostino, Joseph M." userId="6c36112b-4ae9-4c92-b2f6-fbca811abfad" providerId="ADAL" clId="{CEBE60E3-6971-AA45-95E2-E57BF7486ADF}" dt="2025-04-23T21:56:11.662" v="2157" actId="478"/>
          <ac:picMkLst>
            <pc:docMk/>
            <pc:sldMk cId="2908171942" sldId="272"/>
            <ac:picMk id="6" creationId="{0B256038-DEA2-827D-89B1-C9A278867E2C}"/>
          </ac:picMkLst>
        </pc:picChg>
        <pc:picChg chg="add mod ord">
          <ac:chgData name="D'Agostino, Joseph M." userId="6c36112b-4ae9-4c92-b2f6-fbca811abfad" providerId="ADAL" clId="{CEBE60E3-6971-AA45-95E2-E57BF7486ADF}" dt="2025-04-23T21:56:26.587" v="2161" actId="26606"/>
          <ac:picMkLst>
            <pc:docMk/>
            <pc:sldMk cId="2908171942" sldId="272"/>
            <ac:picMk id="8" creationId="{8E2BCA62-F83F-64F6-AC6E-810A7831C57A}"/>
          </ac:picMkLst>
        </pc:picChg>
      </pc:sldChg>
      <pc:sldChg chg="addSp modSp mod">
        <pc:chgData name="D'Agostino, Joseph M." userId="6c36112b-4ae9-4c92-b2f6-fbca811abfad" providerId="ADAL" clId="{CEBE60E3-6971-AA45-95E2-E57BF7486ADF}" dt="2025-04-24T12:25:20.307" v="2344" actId="14100"/>
        <pc:sldMkLst>
          <pc:docMk/>
          <pc:sldMk cId="4288438674" sldId="277"/>
        </pc:sldMkLst>
        <pc:spChg chg="mod">
          <ac:chgData name="D'Agostino, Joseph M." userId="6c36112b-4ae9-4c92-b2f6-fbca811abfad" providerId="ADAL" clId="{CEBE60E3-6971-AA45-95E2-E57BF7486ADF}" dt="2025-04-24T12:25:20.307" v="2344" actId="14100"/>
          <ac:spMkLst>
            <pc:docMk/>
            <pc:sldMk cId="4288438674" sldId="277"/>
            <ac:spMk id="2" creationId="{1DD51C51-5ECC-2D60-8301-14C5ADED9EA0}"/>
          </ac:spMkLst>
        </pc:spChg>
        <pc:spChg chg="add mod">
          <ac:chgData name="D'Agostino, Joseph M." userId="6c36112b-4ae9-4c92-b2f6-fbca811abfad" providerId="ADAL" clId="{CEBE60E3-6971-AA45-95E2-E57BF7486ADF}" dt="2025-04-24T12:24:28.188" v="2337"/>
          <ac:spMkLst>
            <pc:docMk/>
            <pc:sldMk cId="4288438674" sldId="277"/>
            <ac:spMk id="5" creationId="{485CCDF3-70A0-698C-1CF4-22C20A14C8C9}"/>
          </ac:spMkLst>
        </pc:spChg>
        <pc:spChg chg="add mod">
          <ac:chgData name="D'Agostino, Joseph M." userId="6c36112b-4ae9-4c92-b2f6-fbca811abfad" providerId="ADAL" clId="{CEBE60E3-6971-AA45-95E2-E57BF7486ADF}" dt="2025-04-24T12:25:01.676" v="2340"/>
          <ac:spMkLst>
            <pc:docMk/>
            <pc:sldMk cId="4288438674" sldId="277"/>
            <ac:spMk id="8" creationId="{E3239336-F38F-5626-8501-DD2B7DCA6F0F}"/>
          </ac:spMkLst>
        </pc:spChg>
        <pc:picChg chg="add mod">
          <ac:chgData name="D'Agostino, Joseph M." userId="6c36112b-4ae9-4c92-b2f6-fbca811abfad" providerId="ADAL" clId="{CEBE60E3-6971-AA45-95E2-E57BF7486ADF}" dt="2025-04-24T12:24:06.710" v="2336"/>
          <ac:picMkLst>
            <pc:docMk/>
            <pc:sldMk cId="4288438674" sldId="277"/>
            <ac:picMk id="3" creationId="{7314F29D-5C33-14C2-C8E7-D15AF6AB00DA}"/>
          </ac:picMkLst>
        </pc:picChg>
        <pc:picChg chg="add mod">
          <ac:chgData name="D'Agostino, Joseph M." userId="6c36112b-4ae9-4c92-b2f6-fbca811abfad" providerId="ADAL" clId="{CEBE60E3-6971-AA45-95E2-E57BF7486ADF}" dt="2025-04-24T12:24:28.188" v="2337"/>
          <ac:picMkLst>
            <pc:docMk/>
            <pc:sldMk cId="4288438674" sldId="277"/>
            <ac:picMk id="4" creationId="{15D35CBC-6395-63E9-307E-E78E656B1F50}"/>
          </ac:picMkLst>
        </pc:picChg>
        <pc:picChg chg="add mod">
          <ac:chgData name="D'Agostino, Joseph M." userId="6c36112b-4ae9-4c92-b2f6-fbca811abfad" providerId="ADAL" clId="{CEBE60E3-6971-AA45-95E2-E57BF7486ADF}" dt="2025-04-24T12:24:28.188" v="2337"/>
          <ac:picMkLst>
            <pc:docMk/>
            <pc:sldMk cId="4288438674" sldId="277"/>
            <ac:picMk id="6" creationId="{608ABB00-8159-58AA-B7A3-B898894D7F11}"/>
          </ac:picMkLst>
        </pc:picChg>
        <pc:picChg chg="add mod">
          <ac:chgData name="D'Agostino, Joseph M." userId="6c36112b-4ae9-4c92-b2f6-fbca811abfad" providerId="ADAL" clId="{CEBE60E3-6971-AA45-95E2-E57BF7486ADF}" dt="2025-04-24T12:25:01.676" v="2340"/>
          <ac:picMkLst>
            <pc:docMk/>
            <pc:sldMk cId="4288438674" sldId="277"/>
            <ac:picMk id="7" creationId="{0DA60B8D-21DE-4D7C-EEAF-9777D4DCDCF0}"/>
          </ac:picMkLst>
        </pc:picChg>
        <pc:picChg chg="add mod">
          <ac:chgData name="D'Agostino, Joseph M." userId="6c36112b-4ae9-4c92-b2f6-fbca811abfad" providerId="ADAL" clId="{CEBE60E3-6971-AA45-95E2-E57BF7486ADF}" dt="2025-04-24T12:25:01.676" v="2340"/>
          <ac:picMkLst>
            <pc:docMk/>
            <pc:sldMk cId="4288438674" sldId="277"/>
            <ac:picMk id="9" creationId="{65EA3A09-D25F-6FE4-2CCC-A538CC1D982C}"/>
          </ac:picMkLst>
        </pc:picChg>
      </pc:sldChg>
      <pc:sldMasterChg chg="setBg">
        <pc:chgData name="D'Agostino, Joseph M." userId="6c36112b-4ae9-4c92-b2f6-fbca811abfad" providerId="ADAL" clId="{CEBE60E3-6971-AA45-95E2-E57BF7486ADF}" dt="2025-04-15T23:45:07.620" v="309"/>
        <pc:sldMasterMkLst>
          <pc:docMk/>
          <pc:sldMasterMk cId="1805401561" sldId="2147483728"/>
        </pc:sldMasterMkLst>
      </pc:sldMasterChg>
    </pc:docChg>
  </pc:docChgLst>
  <pc:docChgLst>
    <pc:chgData name="s@go.stockton.edu" userId="S::urn:spo:guest#s@go.stockton.edu::" providerId="AD" clId="Web-{52650E61-41AC-A4B7-9CD4-B5C9DBB6A375}"/>
    <pc:docChg chg="modSld">
      <pc:chgData name="s@go.stockton.edu" userId="S::urn:spo:guest#s@go.stockton.edu::" providerId="AD" clId="Web-{52650E61-41AC-A4B7-9CD4-B5C9DBB6A375}" dt="2025-04-24T20:38:13.157" v="3" actId="20577"/>
      <pc:docMkLst>
        <pc:docMk/>
      </pc:docMkLst>
      <pc:sldChg chg="modSp">
        <pc:chgData name="s@go.stockton.edu" userId="S::urn:spo:guest#s@go.stockton.edu::" providerId="AD" clId="Web-{52650E61-41AC-A4B7-9CD4-B5C9DBB6A375}" dt="2025-04-24T20:38:13.157" v="3" actId="20577"/>
        <pc:sldMkLst>
          <pc:docMk/>
          <pc:sldMk cId="2908171942" sldId="272"/>
        </pc:sldMkLst>
        <pc:spChg chg="mod">
          <ac:chgData name="s@go.stockton.edu" userId="S::urn:spo:guest#s@go.stockton.edu::" providerId="AD" clId="Web-{52650E61-41AC-A4B7-9CD4-B5C9DBB6A375}" dt="2025-04-24T20:38:13.157" v="3" actId="20577"/>
          <ac:spMkLst>
            <pc:docMk/>
            <pc:sldMk cId="2908171942" sldId="272"/>
            <ac:spMk id="4" creationId="{6479FAC7-AB06-3568-DBD1-7F880B888C80}"/>
          </ac:spMkLst>
        </pc:spChg>
      </pc:sldChg>
    </pc:docChg>
  </pc:docChgLst>
  <pc:docChgLst>
    <pc:chgData name="D'Agostino, Joseph M." userId="6c36112b-4ae9-4c92-b2f6-fbca811abfad" providerId="ADAL" clId="{4A285CFA-561C-D94C-AB2F-9961999E4620}"/>
    <pc:docChg chg="undo custSel addSld delSld modSld sldOrd addMainMaster delMainMaster">
      <pc:chgData name="D'Agostino, Joseph M." userId="6c36112b-4ae9-4c92-b2f6-fbca811abfad" providerId="ADAL" clId="{4A285CFA-561C-D94C-AB2F-9961999E4620}" dt="2025-04-23T19:46:59.127" v="1574" actId="20577"/>
      <pc:docMkLst>
        <pc:docMk/>
      </pc:docMkLst>
      <pc:sldChg chg="addSp delSp modSp mod modMedia setBg modClrScheme delAnim setClrOvrMap chgLayout">
        <pc:chgData name="D'Agostino, Joseph M." userId="6c36112b-4ae9-4c92-b2f6-fbca811abfad" providerId="ADAL" clId="{4A285CFA-561C-D94C-AB2F-9961999E4620}" dt="2025-04-21T19:01:47.845" v="1248" actId="1076"/>
        <pc:sldMkLst>
          <pc:docMk/>
          <pc:sldMk cId="712153724" sldId="256"/>
        </pc:sldMkLst>
        <pc:spChg chg="mod">
          <ac:chgData name="D'Agostino, Joseph M." userId="6c36112b-4ae9-4c92-b2f6-fbca811abfad" providerId="ADAL" clId="{4A285CFA-561C-D94C-AB2F-9961999E4620}" dt="2025-04-15T20:15:01.020" v="6" actId="26606"/>
          <ac:spMkLst>
            <pc:docMk/>
            <pc:sldMk cId="712153724" sldId="256"/>
            <ac:spMk id="2" creationId="{401ED5B6-FA53-4E27-838F-A758E77BAE14}"/>
          </ac:spMkLst>
        </pc:spChg>
        <pc:spChg chg="mod">
          <ac:chgData name="D'Agostino, Joseph M." userId="6c36112b-4ae9-4c92-b2f6-fbca811abfad" providerId="ADAL" clId="{4A285CFA-561C-D94C-AB2F-9961999E4620}" dt="2025-04-15T20:15:01.020" v="6" actId="26606"/>
          <ac:spMkLst>
            <pc:docMk/>
            <pc:sldMk cId="712153724" sldId="256"/>
            <ac:spMk id="3" creationId="{55B53EB2-EAFF-DE78-2C89-E8036876D1BC}"/>
          </ac:spMkLst>
        </pc:spChg>
        <pc:picChg chg="mod">
          <ac:chgData name="D'Agostino, Joseph M." userId="6c36112b-4ae9-4c92-b2f6-fbca811abfad" providerId="ADAL" clId="{4A285CFA-561C-D94C-AB2F-9961999E4620}" dt="2025-04-21T19:01:47.845" v="1248" actId="1076"/>
          <ac:picMkLst>
            <pc:docMk/>
            <pc:sldMk cId="712153724" sldId="256"/>
            <ac:picMk id="10" creationId="{87CA2F0E-1151-022F-6FE3-EC7BE6D68DB7}"/>
          </ac:picMkLst>
        </pc:picChg>
      </pc:sldChg>
      <pc:sldChg chg="new del">
        <pc:chgData name="D'Agostino, Joseph M." userId="6c36112b-4ae9-4c92-b2f6-fbca811abfad" providerId="ADAL" clId="{4A285CFA-561C-D94C-AB2F-9961999E4620}" dt="2025-04-15T20:14:59.189" v="5" actId="680"/>
        <pc:sldMkLst>
          <pc:docMk/>
          <pc:sldMk cId="1440388873" sldId="257"/>
        </pc:sldMkLst>
      </pc:sldChg>
      <pc:sldChg chg="addSp delSp modSp mod">
        <pc:chgData name="D'Agostino, Joseph M." userId="6c36112b-4ae9-4c92-b2f6-fbca811abfad" providerId="ADAL" clId="{4A285CFA-561C-D94C-AB2F-9961999E4620}" dt="2025-04-23T17:19:24.839" v="1509" actId="15"/>
        <pc:sldMkLst>
          <pc:docMk/>
          <pc:sldMk cId="4082712938" sldId="257"/>
        </pc:sldMkLst>
        <pc:spChg chg="mod">
          <ac:chgData name="D'Agostino, Joseph M." userId="6c36112b-4ae9-4c92-b2f6-fbca811abfad" providerId="ADAL" clId="{4A285CFA-561C-D94C-AB2F-9961999E4620}" dt="2025-04-23T17:19:24.839" v="1509" actId="15"/>
          <ac:spMkLst>
            <pc:docMk/>
            <pc:sldMk cId="4082712938" sldId="257"/>
            <ac:spMk id="3" creationId="{4BCC6865-1D6A-8B9B-6AA9-A2E0D234B7A7}"/>
          </ac:spMkLst>
        </pc:spChg>
        <pc:picChg chg="add mod">
          <ac:chgData name="D'Agostino, Joseph M." userId="6c36112b-4ae9-4c92-b2f6-fbca811abfad" providerId="ADAL" clId="{4A285CFA-561C-D94C-AB2F-9961999E4620}" dt="2025-04-21T19:03:19.381" v="1253"/>
          <ac:picMkLst>
            <pc:docMk/>
            <pc:sldMk cId="4082712938" sldId="257"/>
            <ac:picMk id="5" creationId="{60359060-623A-786E-3D4B-04BD45F9A9A1}"/>
          </ac:picMkLst>
        </pc:picChg>
      </pc:sldChg>
      <pc:sldChg chg="addSp delSp modSp mod">
        <pc:chgData name="D'Agostino, Joseph M." userId="6c36112b-4ae9-4c92-b2f6-fbca811abfad" providerId="ADAL" clId="{4A285CFA-561C-D94C-AB2F-9961999E4620}" dt="2025-04-21T19:03:27.674" v="1257"/>
        <pc:sldMkLst>
          <pc:docMk/>
          <pc:sldMk cId="1549854782" sldId="258"/>
        </pc:sldMkLst>
        <pc:spChg chg="mod">
          <ac:chgData name="D'Agostino, Joseph M." userId="6c36112b-4ae9-4c92-b2f6-fbca811abfad" providerId="ADAL" clId="{4A285CFA-561C-D94C-AB2F-9961999E4620}" dt="2025-04-16T13:06:22.403" v="7" actId="368"/>
          <ac:spMkLst>
            <pc:docMk/>
            <pc:sldMk cId="1549854782" sldId="258"/>
            <ac:spMk id="2" creationId="{FC001F4E-E6FB-B277-63F4-B100E7B7F565}"/>
          </ac:spMkLst>
        </pc:spChg>
        <pc:picChg chg="mod">
          <ac:chgData name="D'Agostino, Joseph M." userId="6c36112b-4ae9-4c92-b2f6-fbca811abfad" providerId="ADAL" clId="{4A285CFA-561C-D94C-AB2F-9961999E4620}" dt="2025-04-21T13:33:01.363" v="856" actId="962"/>
          <ac:picMkLst>
            <pc:docMk/>
            <pc:sldMk cId="1549854782" sldId="258"/>
            <ac:picMk id="4" creationId="{E76EA8FC-C5B6-1DFE-C4A7-91F1C8A8C5F7}"/>
          </ac:picMkLst>
        </pc:picChg>
        <pc:picChg chg="add mod">
          <ac:chgData name="D'Agostino, Joseph M." userId="6c36112b-4ae9-4c92-b2f6-fbca811abfad" providerId="ADAL" clId="{4A285CFA-561C-D94C-AB2F-9961999E4620}" dt="2025-04-21T19:03:27.674" v="1257"/>
          <ac:picMkLst>
            <pc:docMk/>
            <pc:sldMk cId="1549854782" sldId="258"/>
            <ac:picMk id="7" creationId="{26C589ED-13AD-7364-7A1F-8EF08BD07502}"/>
          </ac:picMkLst>
        </pc:picChg>
      </pc:sldChg>
      <pc:sldChg chg="addSp delSp modSp mod">
        <pc:chgData name="D'Agostino, Joseph M." userId="6c36112b-4ae9-4c92-b2f6-fbca811abfad" providerId="ADAL" clId="{4A285CFA-561C-D94C-AB2F-9961999E4620}" dt="2025-04-22T14:28:15.683" v="1400" actId="1076"/>
        <pc:sldMkLst>
          <pc:docMk/>
          <pc:sldMk cId="3664154719" sldId="259"/>
        </pc:sldMkLst>
        <pc:spChg chg="add mod">
          <ac:chgData name="D'Agostino, Joseph M." userId="6c36112b-4ae9-4c92-b2f6-fbca811abfad" providerId="ADAL" clId="{4A285CFA-561C-D94C-AB2F-9961999E4620}" dt="2025-04-22T14:26:24.558" v="1330" actId="1076"/>
          <ac:spMkLst>
            <pc:docMk/>
            <pc:sldMk cId="3664154719" sldId="259"/>
            <ac:spMk id="28" creationId="{F231801C-438D-53B1-7FE1-39A565057181}"/>
          </ac:spMkLst>
        </pc:spChg>
        <pc:spChg chg="add mod">
          <ac:chgData name="D'Agostino, Joseph M." userId="6c36112b-4ae9-4c92-b2f6-fbca811abfad" providerId="ADAL" clId="{4A285CFA-561C-D94C-AB2F-9961999E4620}" dt="2025-04-22T14:27:07.692" v="1352" actId="1076"/>
          <ac:spMkLst>
            <pc:docMk/>
            <pc:sldMk cId="3664154719" sldId="259"/>
            <ac:spMk id="29" creationId="{7A1DB17C-BA91-ECBD-A43F-E946CEB044DB}"/>
          </ac:spMkLst>
        </pc:spChg>
        <pc:spChg chg="add mod">
          <ac:chgData name="D'Agostino, Joseph M." userId="6c36112b-4ae9-4c92-b2f6-fbca811abfad" providerId="ADAL" clId="{4A285CFA-561C-D94C-AB2F-9961999E4620}" dt="2025-04-22T14:27:31.188" v="1363" actId="1076"/>
          <ac:spMkLst>
            <pc:docMk/>
            <pc:sldMk cId="3664154719" sldId="259"/>
            <ac:spMk id="31" creationId="{FDEA9502-2D75-BE37-BCB8-DFBD6E26D803}"/>
          </ac:spMkLst>
        </pc:spChg>
        <pc:spChg chg="add mod">
          <ac:chgData name="D'Agostino, Joseph M." userId="6c36112b-4ae9-4c92-b2f6-fbca811abfad" providerId="ADAL" clId="{4A285CFA-561C-D94C-AB2F-9961999E4620}" dt="2025-04-22T14:28:15.683" v="1400" actId="1076"/>
          <ac:spMkLst>
            <pc:docMk/>
            <pc:sldMk cId="3664154719" sldId="259"/>
            <ac:spMk id="32" creationId="{7118C39B-12F6-1B6D-3526-FC1C1647542F}"/>
          </ac:spMkLst>
        </pc:spChg>
        <pc:picChg chg="mod">
          <ac:chgData name="D'Agostino, Joseph M." userId="6c36112b-4ae9-4c92-b2f6-fbca811abfad" providerId="ADAL" clId="{4A285CFA-561C-D94C-AB2F-9961999E4620}" dt="2025-04-21T13:33:12.716" v="860" actId="962"/>
          <ac:picMkLst>
            <pc:docMk/>
            <pc:sldMk cId="3664154719" sldId="259"/>
            <ac:picMk id="6" creationId="{B1E9D379-D659-A39D-C29E-D0E0683306E1}"/>
          </ac:picMkLst>
        </pc:picChg>
        <pc:picChg chg="add mod">
          <ac:chgData name="D'Agostino, Joseph M." userId="6c36112b-4ae9-4c92-b2f6-fbca811abfad" providerId="ADAL" clId="{4A285CFA-561C-D94C-AB2F-9961999E4620}" dt="2025-04-21T15:08:51.660" v="1191" actId="1076"/>
          <ac:picMkLst>
            <pc:docMk/>
            <pc:sldMk cId="3664154719" sldId="259"/>
            <ac:picMk id="7" creationId="{43984BC1-DAFB-2078-F9EE-124740093B2B}"/>
          </ac:picMkLst>
        </pc:picChg>
        <pc:picChg chg="add mod">
          <ac:chgData name="D'Agostino, Joseph M." userId="6c36112b-4ae9-4c92-b2f6-fbca811abfad" providerId="ADAL" clId="{4A285CFA-561C-D94C-AB2F-9961999E4620}" dt="2025-04-22T14:26:53.673" v="1349" actId="1076"/>
          <ac:picMkLst>
            <pc:docMk/>
            <pc:sldMk cId="3664154719" sldId="259"/>
            <ac:picMk id="9" creationId="{B6713A87-AB9F-1240-87FA-42F77F06579D}"/>
          </ac:picMkLst>
        </pc:picChg>
        <pc:picChg chg="add mod">
          <ac:chgData name="D'Agostino, Joseph M." userId="6c36112b-4ae9-4c92-b2f6-fbca811abfad" providerId="ADAL" clId="{4A285CFA-561C-D94C-AB2F-9961999E4620}" dt="2025-04-21T15:12:16.277" v="1201" actId="1076"/>
          <ac:picMkLst>
            <pc:docMk/>
            <pc:sldMk cId="3664154719" sldId="259"/>
            <ac:picMk id="15" creationId="{02A79EB1-06CB-1F23-9A58-15015C846989}"/>
          </ac:picMkLst>
        </pc:picChg>
        <pc:picChg chg="add mod">
          <ac:chgData name="D'Agostino, Joseph M." userId="6c36112b-4ae9-4c92-b2f6-fbca811abfad" providerId="ADAL" clId="{4A285CFA-561C-D94C-AB2F-9961999E4620}" dt="2025-04-21T15:13:02.267" v="1205" actId="1076"/>
          <ac:picMkLst>
            <pc:docMk/>
            <pc:sldMk cId="3664154719" sldId="259"/>
            <ac:picMk id="21" creationId="{00C1A18B-1F24-AF2C-26D7-C947EE2DF892}"/>
          </ac:picMkLst>
        </pc:picChg>
        <pc:picChg chg="add mod">
          <ac:chgData name="D'Agostino, Joseph M." userId="6c36112b-4ae9-4c92-b2f6-fbca811abfad" providerId="ADAL" clId="{4A285CFA-561C-D94C-AB2F-9961999E4620}" dt="2025-04-21T19:03:35.388" v="1261"/>
          <ac:picMkLst>
            <pc:docMk/>
            <pc:sldMk cId="3664154719" sldId="259"/>
            <ac:picMk id="27" creationId="{344179E9-8D50-2FE5-F05C-496CABD08B9B}"/>
          </ac:picMkLst>
        </pc:picChg>
        <pc:cxnChg chg="add mod">
          <ac:chgData name="D'Agostino, Joseph M." userId="6c36112b-4ae9-4c92-b2f6-fbca811abfad" providerId="ADAL" clId="{4A285CFA-561C-D94C-AB2F-9961999E4620}" dt="2025-04-21T15:12:20.538" v="1202" actId="14100"/>
          <ac:cxnSpMkLst>
            <pc:docMk/>
            <pc:sldMk cId="3664154719" sldId="259"/>
            <ac:cxnSpMk id="17" creationId="{B601E17E-E8F8-8645-1079-04B7942C504B}"/>
          </ac:cxnSpMkLst>
        </pc:cxnChg>
        <pc:cxnChg chg="add mod">
          <ac:chgData name="D'Agostino, Joseph M." userId="6c36112b-4ae9-4c92-b2f6-fbca811abfad" providerId="ADAL" clId="{4A285CFA-561C-D94C-AB2F-9961999E4620}" dt="2025-04-21T15:13:15.460" v="1209" actId="14100"/>
          <ac:cxnSpMkLst>
            <pc:docMk/>
            <pc:sldMk cId="3664154719" sldId="259"/>
            <ac:cxnSpMk id="22" creationId="{493DB3BD-F37F-9923-9117-F682A3DA0D88}"/>
          </ac:cxnSpMkLst>
        </pc:cxnChg>
        <pc:cxnChg chg="add mod">
          <ac:chgData name="D'Agostino, Joseph M." userId="6c36112b-4ae9-4c92-b2f6-fbca811abfad" providerId="ADAL" clId="{4A285CFA-561C-D94C-AB2F-9961999E4620}" dt="2025-04-22T14:26:59.393" v="1351" actId="14100"/>
          <ac:cxnSpMkLst>
            <pc:docMk/>
            <pc:sldMk cId="3664154719" sldId="259"/>
            <ac:cxnSpMk id="26" creationId="{3E2FCE1E-9116-76CA-AAA4-81F4C358F361}"/>
          </ac:cxnSpMkLst>
        </pc:cxnChg>
      </pc:sldChg>
      <pc:sldChg chg="addSp delSp modSp mod">
        <pc:chgData name="D'Agostino, Joseph M." userId="6c36112b-4ae9-4c92-b2f6-fbca811abfad" providerId="ADAL" clId="{4A285CFA-561C-D94C-AB2F-9961999E4620}" dt="2025-04-21T19:03:32.018" v="1259"/>
        <pc:sldMkLst>
          <pc:docMk/>
          <pc:sldMk cId="1989965867" sldId="260"/>
        </pc:sldMkLst>
        <pc:spChg chg="mod">
          <ac:chgData name="D'Agostino, Joseph M." userId="6c36112b-4ae9-4c92-b2f6-fbca811abfad" providerId="ADAL" clId="{4A285CFA-561C-D94C-AB2F-9961999E4620}" dt="2025-04-16T13:08:18.945" v="81" actId="403"/>
          <ac:spMkLst>
            <pc:docMk/>
            <pc:sldMk cId="1989965867" sldId="260"/>
            <ac:spMk id="3" creationId="{71417334-EB60-4965-ED9C-93D229EB2296}"/>
          </ac:spMkLst>
        </pc:spChg>
        <pc:spChg chg="mod">
          <ac:chgData name="D'Agostino, Joseph M." userId="6c36112b-4ae9-4c92-b2f6-fbca811abfad" providerId="ADAL" clId="{4A285CFA-561C-D94C-AB2F-9961999E4620}" dt="2025-04-16T13:09:04.257" v="135" actId="20577"/>
          <ac:spMkLst>
            <pc:docMk/>
            <pc:sldMk cId="1989965867" sldId="260"/>
            <ac:spMk id="4" creationId="{1E3B4222-3100-B793-2547-BECEF6B4189B}"/>
          </ac:spMkLst>
        </pc:spChg>
        <pc:picChg chg="mod">
          <ac:chgData name="D'Agostino, Joseph M." userId="6c36112b-4ae9-4c92-b2f6-fbca811abfad" providerId="ADAL" clId="{4A285CFA-561C-D94C-AB2F-9961999E4620}" dt="2025-04-21T13:33:07.225" v="858" actId="962"/>
          <ac:picMkLst>
            <pc:docMk/>
            <pc:sldMk cId="1989965867" sldId="260"/>
            <ac:picMk id="6" creationId="{F0869249-7A21-D837-7E39-15D916EF2A79}"/>
          </ac:picMkLst>
        </pc:picChg>
        <pc:picChg chg="add mod">
          <ac:chgData name="D'Agostino, Joseph M." userId="6c36112b-4ae9-4c92-b2f6-fbca811abfad" providerId="ADAL" clId="{4A285CFA-561C-D94C-AB2F-9961999E4620}" dt="2025-04-21T19:03:32.018" v="1259"/>
          <ac:picMkLst>
            <pc:docMk/>
            <pc:sldMk cId="1989965867" sldId="260"/>
            <ac:picMk id="7" creationId="{0D9FBD12-4848-78F5-239F-708E16DC82A1}"/>
          </ac:picMkLst>
        </pc:picChg>
      </pc:sldChg>
      <pc:sldChg chg="addSp delSp modSp mod setBg">
        <pc:chgData name="D'Agostino, Joseph M." userId="6c36112b-4ae9-4c92-b2f6-fbca811abfad" providerId="ADAL" clId="{4A285CFA-561C-D94C-AB2F-9961999E4620}" dt="2025-04-21T19:10:07.492" v="1306" actId="962"/>
        <pc:sldMkLst>
          <pc:docMk/>
          <pc:sldMk cId="2426670279" sldId="261"/>
        </pc:sldMkLst>
        <pc:spChg chg="mo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2" creationId="{F7CB84F1-833A-9FA9-3DDA-A7D0266F728E}"/>
          </ac:spMkLst>
        </pc:spChg>
        <pc:spChg chg="mo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3" creationId="{AD51AD0D-86BC-B2A3-DEB1-EC4E8E8BA2AE}"/>
          </ac:spMkLst>
        </pc:spChg>
        <pc:spChg chg="ad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13" creationId="{18E8C5BB-A90A-496B-A745-79A49F350F0A}"/>
          </ac:spMkLst>
        </pc:spChg>
        <pc:spChg chg="ad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15" creationId="{BCD63B47-914A-418A-BA06-1B760F273F36}"/>
          </ac:spMkLst>
        </pc:spChg>
        <pc:picChg chg="add mod">
          <ac:chgData name="D'Agostino, Joseph M." userId="6c36112b-4ae9-4c92-b2f6-fbca811abfad" providerId="ADAL" clId="{4A285CFA-561C-D94C-AB2F-9961999E4620}" dt="2025-04-21T19:10:02.999" v="1283" actId="27614"/>
          <ac:picMkLst>
            <pc:docMk/>
            <pc:sldMk cId="2426670279" sldId="261"/>
            <ac:picMk id="6" creationId="{7508CE1E-6148-B587-FEC1-605EEE16FBEF}"/>
          </ac:picMkLst>
        </pc:picChg>
        <pc:picChg chg="add mod ord">
          <ac:chgData name="D'Agostino, Joseph M." userId="6c36112b-4ae9-4c92-b2f6-fbca811abfad" providerId="ADAL" clId="{4A285CFA-561C-D94C-AB2F-9961999E4620}" dt="2025-04-21T19:10:07.492" v="1306" actId="962"/>
          <ac:picMkLst>
            <pc:docMk/>
            <pc:sldMk cId="2426670279" sldId="261"/>
            <ac:picMk id="8" creationId="{67D8CE79-2BB7-36C6-3590-10E12E2824E3}"/>
          </ac:picMkLst>
        </pc:picChg>
      </pc:sldChg>
      <pc:sldChg chg="addSp delSp modSp mod">
        <pc:chgData name="D'Agostino, Joseph M." userId="6c36112b-4ae9-4c92-b2f6-fbca811abfad" providerId="ADAL" clId="{4A285CFA-561C-D94C-AB2F-9961999E4620}" dt="2025-04-21T19:03:53.514" v="1271"/>
        <pc:sldMkLst>
          <pc:docMk/>
          <pc:sldMk cId="2850657124" sldId="262"/>
        </pc:sldMkLst>
      </pc:sldChg>
      <pc:sldChg chg="addSp delSp modSp new mod ord">
        <pc:chgData name="D'Agostino, Joseph M." userId="6c36112b-4ae9-4c92-b2f6-fbca811abfad" providerId="ADAL" clId="{4A285CFA-561C-D94C-AB2F-9961999E4620}" dt="2025-04-21T19:03:15.347" v="1251"/>
        <pc:sldMkLst>
          <pc:docMk/>
          <pc:sldMk cId="3161634586" sldId="263"/>
        </pc:sldMkLst>
        <pc:spChg chg="mod">
          <ac:chgData name="D'Agostino, Joseph M." userId="6c36112b-4ae9-4c92-b2f6-fbca811abfad" providerId="ADAL" clId="{4A285CFA-561C-D94C-AB2F-9961999E4620}" dt="2025-04-16T13:12:57.644" v="164" actId="20577"/>
          <ac:spMkLst>
            <pc:docMk/>
            <pc:sldMk cId="3161634586" sldId="263"/>
            <ac:spMk id="2" creationId="{9EB3BA75-A4B3-6F82-9702-ACDE3FAC05D7}"/>
          </ac:spMkLst>
        </pc:spChg>
        <pc:spChg chg="mod">
          <ac:chgData name="D'Agostino, Joseph M." userId="6c36112b-4ae9-4c92-b2f6-fbca811abfad" providerId="ADAL" clId="{4A285CFA-561C-D94C-AB2F-9961999E4620}" dt="2025-04-16T15:03:03.022" v="243" actId="20577"/>
          <ac:spMkLst>
            <pc:docMk/>
            <pc:sldMk cId="3161634586" sldId="263"/>
            <ac:spMk id="3" creationId="{B969694A-F90B-673A-D8BD-6150F1A3310A}"/>
          </ac:spMkLst>
        </pc:spChg>
        <pc:picChg chg="add mod">
          <ac:chgData name="D'Agostino, Joseph M." userId="6c36112b-4ae9-4c92-b2f6-fbca811abfad" providerId="ADAL" clId="{4A285CFA-561C-D94C-AB2F-9961999E4620}" dt="2025-04-16T13:16:50.558" v="239" actId="962"/>
          <ac:picMkLst>
            <pc:docMk/>
            <pc:sldMk cId="3161634586" sldId="263"/>
            <ac:picMk id="5" creationId="{B6BD2F74-5623-4F40-6602-BF36A39D5169}"/>
          </ac:picMkLst>
        </pc:picChg>
        <pc:picChg chg="add mod">
          <ac:chgData name="D'Agostino, Joseph M." userId="6c36112b-4ae9-4c92-b2f6-fbca811abfad" providerId="ADAL" clId="{4A285CFA-561C-D94C-AB2F-9961999E4620}" dt="2025-04-21T19:03:15.347" v="1251"/>
          <ac:picMkLst>
            <pc:docMk/>
            <pc:sldMk cId="3161634586" sldId="263"/>
            <ac:picMk id="6" creationId="{6A5768AE-DDA2-8A95-67AA-8CBF0632771E}"/>
          </ac:picMkLst>
        </pc:picChg>
      </pc:sldChg>
      <pc:sldChg chg="addSp delSp modSp new mod">
        <pc:chgData name="D'Agostino, Joseph M." userId="6c36112b-4ae9-4c92-b2f6-fbca811abfad" providerId="ADAL" clId="{4A285CFA-561C-D94C-AB2F-9961999E4620}" dt="2025-04-21T19:03:56.463" v="1273"/>
        <pc:sldMkLst>
          <pc:docMk/>
          <pc:sldMk cId="104294411" sldId="264"/>
        </pc:sldMkLst>
        <pc:picChg chg="add mod">
          <ac:chgData name="D'Agostino, Joseph M." userId="6c36112b-4ae9-4c92-b2f6-fbca811abfad" providerId="ADAL" clId="{4A285CFA-561C-D94C-AB2F-9961999E4620}" dt="2025-04-21T19:03:56.463" v="1273"/>
          <ac:picMkLst>
            <pc:docMk/>
            <pc:sldMk cId="104294411" sldId="264"/>
            <ac:picMk id="5" creationId="{B0154624-63A2-9015-B49D-FC5216E2C4B3}"/>
          </ac:picMkLst>
        </pc:picChg>
      </pc:sldChg>
      <pc:sldChg chg="addSp delSp modSp new mod">
        <pc:chgData name="D'Agostino, Joseph M." userId="6c36112b-4ae9-4c92-b2f6-fbca811abfad" providerId="ADAL" clId="{4A285CFA-561C-D94C-AB2F-9961999E4620}" dt="2025-04-23T19:40:33.063" v="1510" actId="1076"/>
        <pc:sldMkLst>
          <pc:docMk/>
          <pc:sldMk cId="1102218965" sldId="265"/>
        </pc:sldMkLst>
        <pc:spChg chg="mod">
          <ac:chgData name="D'Agostino, Joseph M." userId="6c36112b-4ae9-4c92-b2f6-fbca811abfad" providerId="ADAL" clId="{4A285CFA-561C-D94C-AB2F-9961999E4620}" dt="2025-04-16T17:36:38.200" v="467" actId="20577"/>
          <ac:spMkLst>
            <pc:docMk/>
            <pc:sldMk cId="1102218965" sldId="265"/>
            <ac:spMk id="2" creationId="{CCE03BD2-0446-9C70-1EAF-C0D4A79F2DB4}"/>
          </ac:spMkLst>
        </pc:spChg>
        <pc:spChg chg="mod">
          <ac:chgData name="D'Agostino, Joseph M." userId="6c36112b-4ae9-4c92-b2f6-fbca811abfad" providerId="ADAL" clId="{4A285CFA-561C-D94C-AB2F-9961999E4620}" dt="2025-04-23T19:40:33.063" v="1510" actId="1076"/>
          <ac:spMkLst>
            <pc:docMk/>
            <pc:sldMk cId="1102218965" sldId="265"/>
            <ac:spMk id="3" creationId="{146D9695-BE88-D6C1-7A94-19A7BCA393E5}"/>
          </ac:spMkLst>
        </pc:spChg>
        <pc:spChg chg="mod">
          <ac:chgData name="D'Agostino, Joseph M." userId="6c36112b-4ae9-4c92-b2f6-fbca811abfad" providerId="ADAL" clId="{4A285CFA-561C-D94C-AB2F-9961999E4620}" dt="2025-04-21T14:51:19.516" v="1185" actId="1076"/>
          <ac:spMkLst>
            <pc:docMk/>
            <pc:sldMk cId="1102218965" sldId="265"/>
            <ac:spMk id="7" creationId="{B0A59B8B-C358-05F6-6D57-35F93CB57B3C}"/>
          </ac:spMkLst>
        </pc:spChg>
        <pc:picChg chg="mod">
          <ac:chgData name="D'Agostino, Joseph M." userId="6c36112b-4ae9-4c92-b2f6-fbca811abfad" providerId="ADAL" clId="{4A285CFA-561C-D94C-AB2F-9961999E4620}" dt="2025-04-21T14:51:19.516" v="1185" actId="1076"/>
          <ac:picMkLst>
            <pc:docMk/>
            <pc:sldMk cId="1102218965" sldId="265"/>
            <ac:picMk id="6" creationId="{F14D1F82-6E46-4790-B765-D06E4575EA9E}"/>
          </ac:picMkLst>
        </pc:picChg>
        <pc:picChg chg="add mod">
          <ac:chgData name="D'Agostino, Joseph M." userId="6c36112b-4ae9-4c92-b2f6-fbca811abfad" providerId="ADAL" clId="{4A285CFA-561C-D94C-AB2F-9961999E4620}" dt="2025-04-21T14:51:08.130" v="1184" actId="1076"/>
          <ac:picMkLst>
            <pc:docMk/>
            <pc:sldMk cId="1102218965" sldId="265"/>
            <ac:picMk id="8" creationId="{4B557950-9563-D58A-7E9A-219567BCB7F3}"/>
          </ac:picMkLst>
        </pc:picChg>
        <pc:picChg chg="add mod">
          <ac:chgData name="D'Agostino, Joseph M." userId="6c36112b-4ae9-4c92-b2f6-fbca811abfad" providerId="ADAL" clId="{4A285CFA-561C-D94C-AB2F-9961999E4620}" dt="2025-04-21T19:03:59.851" v="1275"/>
          <ac:picMkLst>
            <pc:docMk/>
            <pc:sldMk cId="1102218965" sldId="265"/>
            <ac:picMk id="9" creationId="{56D35F6C-07F1-D604-04E0-7514B8547034}"/>
          </ac:picMkLst>
        </pc:picChg>
      </pc:sldChg>
      <pc:sldChg chg="addSp delSp modSp add mod setBg">
        <pc:chgData name="D'Agostino, Joseph M." userId="6c36112b-4ae9-4c92-b2f6-fbca811abfad" providerId="ADAL" clId="{4A285CFA-561C-D94C-AB2F-9961999E4620}" dt="2025-04-23T19:46:59.127" v="1574" actId="20577"/>
        <pc:sldMkLst>
          <pc:docMk/>
          <pc:sldMk cId="337903272" sldId="266"/>
        </pc:sldMkLst>
        <pc:spChg chg="mod">
          <ac:chgData name="D'Agostino, Joseph M." userId="6c36112b-4ae9-4c92-b2f6-fbca811abfad" providerId="ADAL" clId="{4A285CFA-561C-D94C-AB2F-9961999E4620}" dt="2025-04-23T12:46:35.337" v="1418" actId="26606"/>
          <ac:spMkLst>
            <pc:docMk/>
            <pc:sldMk cId="337903272" sldId="266"/>
            <ac:spMk id="2" creationId="{4A20AC32-4372-8C37-9A24-F4BEDA501BA7}"/>
          </ac:spMkLst>
        </pc:spChg>
        <pc:spChg chg="mod">
          <ac:chgData name="D'Agostino, Joseph M." userId="6c36112b-4ae9-4c92-b2f6-fbca811abfad" providerId="ADAL" clId="{4A285CFA-561C-D94C-AB2F-9961999E4620}" dt="2025-04-23T19:46:59.127" v="1574" actId="20577"/>
          <ac:spMkLst>
            <pc:docMk/>
            <pc:sldMk cId="337903272" sldId="266"/>
            <ac:spMk id="3" creationId="{1F2BA762-E016-D8FE-70BB-08E87E7AAB1E}"/>
          </ac:spMkLst>
        </pc:spChg>
        <pc:picChg chg="add mod ord">
          <ac:chgData name="D'Agostino, Joseph M." userId="6c36112b-4ae9-4c92-b2f6-fbca811abfad" providerId="ADAL" clId="{4A285CFA-561C-D94C-AB2F-9961999E4620}" dt="2025-04-23T12:46:35.337" v="1418" actId="26606"/>
          <ac:picMkLst>
            <pc:docMk/>
            <pc:sldMk cId="337903272" sldId="266"/>
            <ac:picMk id="5" creationId="{E71B5476-C049-E761-FB96-C0C25E93E77A}"/>
          </ac:picMkLst>
        </pc:picChg>
        <pc:picChg chg="add mod">
          <ac:chgData name="D'Agostino, Joseph M." userId="6c36112b-4ae9-4c92-b2f6-fbca811abfad" providerId="ADAL" clId="{4A285CFA-561C-D94C-AB2F-9961999E4620}" dt="2025-04-23T12:46:35.337" v="1418" actId="26606"/>
          <ac:picMkLst>
            <pc:docMk/>
            <pc:sldMk cId="337903272" sldId="266"/>
            <ac:picMk id="7" creationId="{09293D13-4311-AB23-F0DE-A6B8F9336B25}"/>
          </ac:picMkLst>
        </pc:picChg>
      </pc:sldChg>
      <pc:sldChg chg="modSp mod">
        <pc:chgData name="D'Agostino, Joseph M." userId="6c36112b-4ae9-4c92-b2f6-fbca811abfad" providerId="ADAL" clId="{4A285CFA-561C-D94C-AB2F-9961999E4620}" dt="2025-04-21T17:29:58.507" v="1215" actId="20577"/>
        <pc:sldMkLst>
          <pc:docMk/>
          <pc:sldMk cId="103578032" sldId="267"/>
        </pc:sldMkLst>
        <pc:spChg chg="mod">
          <ac:chgData name="D'Agostino, Joseph M." userId="6c36112b-4ae9-4c92-b2f6-fbca811abfad" providerId="ADAL" clId="{4A285CFA-561C-D94C-AB2F-9961999E4620}" dt="2025-04-21T17:29:58.507" v="1215" actId="20577"/>
          <ac:spMkLst>
            <pc:docMk/>
            <pc:sldMk cId="103578032" sldId="267"/>
            <ac:spMk id="4" creationId="{C1ED8476-B128-C2FE-19C8-39C0613FF717}"/>
          </ac:spMkLst>
        </pc:spChg>
        <pc:picChg chg="mod">
          <ac:chgData name="D'Agostino, Joseph M." userId="6c36112b-4ae9-4c92-b2f6-fbca811abfad" providerId="ADAL" clId="{4A285CFA-561C-D94C-AB2F-9961999E4620}" dt="2025-04-21T13:32:33.196" v="852" actId="962"/>
          <ac:picMkLst>
            <pc:docMk/>
            <pc:sldMk cId="103578032" sldId="267"/>
            <ac:picMk id="3" creationId="{CC2E514D-70D2-98BE-F710-CF7DA543816E}"/>
          </ac:picMkLst>
        </pc:picChg>
      </pc:sldChg>
      <pc:sldChg chg="modSp new del mod">
        <pc:chgData name="D'Agostino, Joseph M." userId="6c36112b-4ae9-4c92-b2f6-fbca811abfad" providerId="ADAL" clId="{4A285CFA-561C-D94C-AB2F-9961999E4620}" dt="2025-04-16T17:36:29.633" v="457" actId="2696"/>
        <pc:sldMkLst>
          <pc:docMk/>
          <pc:sldMk cId="2028321493" sldId="267"/>
        </pc:sldMkLst>
      </pc:sldChg>
      <pc:sldChg chg="addSp delSp modSp mod">
        <pc:chgData name="D'Agostino, Joseph M." userId="6c36112b-4ae9-4c92-b2f6-fbca811abfad" providerId="ADAL" clId="{4A285CFA-561C-D94C-AB2F-9961999E4620}" dt="2025-04-21T19:03:42.953" v="1265"/>
        <pc:sldMkLst>
          <pc:docMk/>
          <pc:sldMk cId="1635806667" sldId="268"/>
        </pc:sldMkLst>
        <pc:picChg chg="mod">
          <ac:chgData name="D'Agostino, Joseph M." userId="6c36112b-4ae9-4c92-b2f6-fbca811abfad" providerId="ADAL" clId="{4A285CFA-561C-D94C-AB2F-9961999E4620}" dt="2025-04-21T13:33:56.857" v="862" actId="962"/>
          <ac:picMkLst>
            <pc:docMk/>
            <pc:sldMk cId="1635806667" sldId="268"/>
            <ac:picMk id="5" creationId="{E743A379-29AA-3CD1-2620-2C95EC238ADE}"/>
          </ac:picMkLst>
        </pc:picChg>
        <pc:picChg chg="add mod">
          <ac:chgData name="D'Agostino, Joseph M." userId="6c36112b-4ae9-4c92-b2f6-fbca811abfad" providerId="ADAL" clId="{4A285CFA-561C-D94C-AB2F-9961999E4620}" dt="2025-04-21T19:03:42.953" v="1265"/>
          <ac:picMkLst>
            <pc:docMk/>
            <pc:sldMk cId="1635806667" sldId="268"/>
            <ac:picMk id="6" creationId="{2563DB46-4C45-6D5E-9DA3-930E2EAFE4C6}"/>
          </ac:picMkLst>
        </pc:picChg>
      </pc:sldChg>
      <pc:sldChg chg="modSp mod">
        <pc:chgData name="D'Agostino, Joseph M." userId="6c36112b-4ae9-4c92-b2f6-fbca811abfad" providerId="ADAL" clId="{4A285CFA-561C-D94C-AB2F-9961999E4620}" dt="2025-04-21T19:03:08.584" v="1249" actId="14826"/>
        <pc:sldMkLst>
          <pc:docMk/>
          <pc:sldMk cId="4089206869" sldId="269"/>
        </pc:sldMkLst>
        <pc:spChg chg="mod">
          <ac:chgData name="D'Agostino, Joseph M." userId="6c36112b-4ae9-4c92-b2f6-fbca811abfad" providerId="ADAL" clId="{4A285CFA-561C-D94C-AB2F-9961999E4620}" dt="2025-04-21T17:30:51.361" v="1230" actId="20577"/>
          <ac:spMkLst>
            <pc:docMk/>
            <pc:sldMk cId="4089206869" sldId="269"/>
            <ac:spMk id="3" creationId="{A1826AAF-B980-1302-0FA5-55F5BB2FB041}"/>
          </ac:spMkLst>
        </pc:spChg>
        <pc:picChg chg="mod">
          <ac:chgData name="D'Agostino, Joseph M." userId="6c36112b-4ae9-4c92-b2f6-fbca811abfad" providerId="ADAL" clId="{4A285CFA-561C-D94C-AB2F-9961999E4620}" dt="2025-04-21T19:03:08.584" v="1249" actId="14826"/>
          <ac:picMkLst>
            <pc:docMk/>
            <pc:sldMk cId="4089206869" sldId="269"/>
            <ac:picMk id="4" creationId="{754647D4-688D-194E-B51B-65BE333C4E06}"/>
          </ac:picMkLst>
        </pc:picChg>
        <pc:picChg chg="mod">
          <ac:chgData name="D'Agostino, Joseph M." userId="6c36112b-4ae9-4c92-b2f6-fbca811abfad" providerId="ADAL" clId="{4A285CFA-561C-D94C-AB2F-9961999E4620}" dt="2025-04-21T13:32:39.050" v="854" actId="962"/>
          <ac:picMkLst>
            <pc:docMk/>
            <pc:sldMk cId="4089206869" sldId="269"/>
            <ac:picMk id="8" creationId="{DB343AF3-5049-D928-0476-D9E317614764}"/>
          </ac:picMkLst>
        </pc:picChg>
      </pc:sldChg>
      <pc:sldChg chg="addSp delSp modSp add mod ord">
        <pc:chgData name="D'Agostino, Joseph M." userId="6c36112b-4ae9-4c92-b2f6-fbca811abfad" providerId="ADAL" clId="{4A285CFA-561C-D94C-AB2F-9961999E4620}" dt="2025-04-21T19:03:46.699" v="1267"/>
        <pc:sldMkLst>
          <pc:docMk/>
          <pc:sldMk cId="3415165123" sldId="270"/>
        </pc:sldMkLst>
        <pc:spChg chg="mod">
          <ac:chgData name="D'Agostino, Joseph M." userId="6c36112b-4ae9-4c92-b2f6-fbca811abfad" providerId="ADAL" clId="{4A285CFA-561C-D94C-AB2F-9961999E4620}" dt="2025-04-21T13:36:15.680" v="980" actId="20577"/>
          <ac:spMkLst>
            <pc:docMk/>
            <pc:sldMk cId="3415165123" sldId="270"/>
            <ac:spMk id="2" creationId="{9666DAA2-048B-F14C-F1F9-E9AAECA187C8}"/>
          </ac:spMkLst>
        </pc:spChg>
        <pc:spChg chg="mod">
          <ac:chgData name="D'Agostino, Joseph M." userId="6c36112b-4ae9-4c92-b2f6-fbca811abfad" providerId="ADAL" clId="{4A285CFA-561C-D94C-AB2F-9961999E4620}" dt="2025-04-21T13:36:51.539" v="988" actId="27636"/>
          <ac:spMkLst>
            <pc:docMk/>
            <pc:sldMk cId="3415165123" sldId="270"/>
            <ac:spMk id="3" creationId="{47297C83-8976-48EA-A7EC-CD7BCD62601D}"/>
          </ac:spMkLst>
        </pc:spChg>
        <pc:picChg chg="add mod">
          <ac:chgData name="D'Agostino, Joseph M." userId="6c36112b-4ae9-4c92-b2f6-fbca811abfad" providerId="ADAL" clId="{4A285CFA-561C-D94C-AB2F-9961999E4620}" dt="2025-04-21T19:03:46.699" v="1267"/>
          <ac:picMkLst>
            <pc:docMk/>
            <pc:sldMk cId="3415165123" sldId="270"/>
            <ac:picMk id="5" creationId="{1FB9E520-4E1A-B933-ED7D-C574DDB55FF8}"/>
          </ac:picMkLst>
        </pc:picChg>
      </pc:sldChg>
      <pc:sldChg chg="addSp delSp modSp add mod">
        <pc:chgData name="D'Agostino, Joseph M." userId="6c36112b-4ae9-4c92-b2f6-fbca811abfad" providerId="ADAL" clId="{4A285CFA-561C-D94C-AB2F-9961999E4620}" dt="2025-04-21T19:03:49.889" v="1269"/>
        <pc:sldMkLst>
          <pc:docMk/>
          <pc:sldMk cId="3172865804" sldId="271"/>
        </pc:sldMkLst>
        <pc:picChg chg="add mod">
          <ac:chgData name="D'Agostino, Joseph M." userId="6c36112b-4ae9-4c92-b2f6-fbca811abfad" providerId="ADAL" clId="{4A285CFA-561C-D94C-AB2F-9961999E4620}" dt="2025-04-21T13:41:18.102" v="998" actId="962"/>
          <ac:picMkLst>
            <pc:docMk/>
            <pc:sldMk cId="3172865804" sldId="271"/>
            <ac:picMk id="6" creationId="{C365891B-79B6-9571-8E3B-93A6D6448F2E}"/>
          </ac:picMkLst>
        </pc:picChg>
        <pc:picChg chg="add mod">
          <ac:chgData name="D'Agostino, Joseph M." userId="6c36112b-4ae9-4c92-b2f6-fbca811abfad" providerId="ADAL" clId="{4A285CFA-561C-D94C-AB2F-9961999E4620}" dt="2025-04-21T19:03:49.889" v="1269"/>
          <ac:picMkLst>
            <pc:docMk/>
            <pc:sldMk cId="3172865804" sldId="271"/>
            <ac:picMk id="7" creationId="{FB118A42-BBA5-53D0-039F-A800D792E891}"/>
          </ac:picMkLst>
        </pc:picChg>
      </pc:sldChg>
      <pc:sldMasterChg chg="add del addSldLayout delSldLayout">
        <pc:chgData name="D'Agostino, Joseph M." userId="6c36112b-4ae9-4c92-b2f6-fbca811abfad" providerId="ADAL" clId="{4A285CFA-561C-D94C-AB2F-9961999E4620}" dt="2025-04-15T20:15:01.020" v="6" actId="26606"/>
        <pc:sldMasterMkLst>
          <pc:docMk/>
          <pc:sldMasterMk cId="1847928435" sldId="2147483648"/>
        </pc:sldMasterMkLst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1086331759" sldId="2147483649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2759522785" sldId="2147483650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2406113895" sldId="2147483651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3800974637" sldId="2147483652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609557922" sldId="2147483653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455572984" sldId="2147483654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708793858" sldId="2147483655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171240030" sldId="2147483656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3532893216" sldId="2147483657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3342328817" sldId="2147483658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2962361820" sldId="2147483659"/>
          </pc:sldLayoutMkLst>
        </pc:sldLayoutChg>
      </pc:sldMasterChg>
      <pc:sldMasterChg chg="add del replId addSldLayout delSldLayout">
        <pc:chgData name="D'Agostino, Joseph M." userId="6c36112b-4ae9-4c92-b2f6-fbca811abfad" providerId="ADAL" clId="{4A285CFA-561C-D94C-AB2F-9961999E4620}" dt="2025-04-15T20:15:01.020" v="6" actId="26606"/>
        <pc:sldMasterMkLst>
          <pc:docMk/>
          <pc:sldMasterMk cId="261253439" sldId="2147483660"/>
        </pc:sldMasterMkLst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3932788646" sldId="2147483661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3669067947" sldId="2147483662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895808895" sldId="2147483663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096751759" sldId="2147483664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812016849" sldId="2147483665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1334815239" sldId="2147483666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956156165" sldId="2147483667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465739637" sldId="2147483668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851191903" sldId="2147483669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1818503270" sldId="2147483670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090612920" sldId="2147483671"/>
          </pc:sldLayoutMkLst>
        </pc:sldLayoutChg>
      </pc:sldMasterChg>
    </pc:docChg>
  </pc:docChgLst>
  <pc:docChgLst>
    <pc:chgData name="s@go.stockton.edu" userId="S::urn:spo:guest#s@go.stockton.edu::" providerId="AD" clId="Web-{DC131418-2019-2961-06E7-C01C64C438E4}"/>
    <pc:docChg chg="addSld delSld modSld">
      <pc:chgData name="s@go.stockton.edu" userId="S::urn:spo:guest#s@go.stockton.edu::" providerId="AD" clId="Web-{DC131418-2019-2961-06E7-C01C64C438E4}" dt="2025-04-23T22:06:39.625" v="105" actId="14100"/>
      <pc:docMkLst>
        <pc:docMk/>
      </pc:docMkLst>
      <pc:sldChg chg="del">
        <pc:chgData name="s@go.stockton.edu" userId="S::urn:spo:guest#s@go.stockton.edu::" providerId="AD" clId="Web-{DC131418-2019-2961-06E7-C01C64C438E4}" dt="2025-04-23T21:57:59.310" v="24"/>
        <pc:sldMkLst>
          <pc:docMk/>
          <pc:sldMk cId="2850657124" sldId="262"/>
        </pc:sldMkLst>
      </pc:sldChg>
      <pc:sldChg chg="modSp add">
        <pc:chgData name="s@go.stockton.edu" userId="S::urn:spo:guest#s@go.stockton.edu::" providerId="AD" clId="Web-{DC131418-2019-2961-06E7-C01C64C438E4}" dt="2025-04-23T22:01:44.318" v="67" actId="20577"/>
        <pc:sldMkLst>
          <pc:docMk/>
          <pc:sldMk cId="2908171942" sldId="272"/>
        </pc:sldMkLst>
        <pc:spChg chg="mod">
          <ac:chgData name="s@go.stockton.edu" userId="S::urn:spo:guest#s@go.stockton.edu::" providerId="AD" clId="Web-{DC131418-2019-2961-06E7-C01C64C438E4}" dt="2025-04-23T22:01:44.318" v="67" actId="20577"/>
          <ac:spMkLst>
            <pc:docMk/>
            <pc:sldMk cId="2908171942" sldId="272"/>
            <ac:spMk id="2" creationId="{B4164495-EBA9-B944-C469-EDC4173C24D9}"/>
          </ac:spMkLst>
        </pc:spChg>
        <pc:spChg chg="mod">
          <ac:chgData name="s@go.stockton.edu" userId="S::urn:spo:guest#s@go.stockton.edu::" providerId="AD" clId="Web-{DC131418-2019-2961-06E7-C01C64C438E4}" dt="2025-04-23T21:54:43.835" v="10" actId="1076"/>
          <ac:spMkLst>
            <pc:docMk/>
            <pc:sldMk cId="2908171942" sldId="272"/>
            <ac:spMk id="4" creationId="{6479FAC7-AB06-3568-DBD1-7F880B888C80}"/>
          </ac:spMkLst>
        </pc:spChg>
        <pc:picChg chg="mod">
          <ac:chgData name="s@go.stockton.edu" userId="S::urn:spo:guest#s@go.stockton.edu::" providerId="AD" clId="Web-{DC131418-2019-2961-06E7-C01C64C438E4}" dt="2025-04-23T21:55:08.695" v="12" actId="14100"/>
          <ac:picMkLst>
            <pc:docMk/>
            <pc:sldMk cId="2908171942" sldId="272"/>
            <ac:picMk id="6" creationId="{0B256038-DEA2-827D-89B1-C9A278867E2C}"/>
          </ac:picMkLst>
        </pc:picChg>
      </pc:sldChg>
      <pc:sldChg chg="add">
        <pc:chgData name="s@go.stockton.edu" userId="S::urn:spo:guest#s@go.stockton.edu::" providerId="AD" clId="Web-{DC131418-2019-2961-06E7-C01C64C438E4}" dt="2025-04-23T21:48:35.807" v="1"/>
        <pc:sldMkLst>
          <pc:docMk/>
          <pc:sldMk cId="1394768852" sldId="273"/>
        </pc:sldMkLst>
      </pc:sldChg>
      <pc:sldChg chg="addSp delSp modSp new">
        <pc:chgData name="s@go.stockton.edu" userId="S::urn:spo:guest#s@go.stockton.edu::" providerId="AD" clId="Web-{DC131418-2019-2961-06E7-C01C64C438E4}" dt="2025-04-23T22:01:18.520" v="65" actId="1076"/>
        <pc:sldMkLst>
          <pc:docMk/>
          <pc:sldMk cId="2143526791" sldId="274"/>
        </pc:sldMkLst>
        <pc:spChg chg="mod">
          <ac:chgData name="s@go.stockton.edu" userId="S::urn:spo:guest#s@go.stockton.edu::" providerId="AD" clId="Web-{DC131418-2019-2961-06E7-C01C64C438E4}" dt="2025-04-23T22:01:08.863" v="62" actId="14100"/>
          <ac:spMkLst>
            <pc:docMk/>
            <pc:sldMk cId="2143526791" sldId="274"/>
            <ac:spMk id="2" creationId="{B8D818A0-07AD-4D2E-B0A4-3091D13C34FD}"/>
          </ac:spMkLst>
        </pc:spChg>
        <pc:spChg chg="del">
          <ac:chgData name="s@go.stockton.edu" userId="S::urn:spo:guest#s@go.stockton.edu::" providerId="AD" clId="Web-{DC131418-2019-2961-06E7-C01C64C438E4}" dt="2025-04-23T21:56:55.011" v="13"/>
          <ac:spMkLst>
            <pc:docMk/>
            <pc:sldMk cId="2143526791" sldId="274"/>
            <ac:spMk id="3" creationId="{FB796574-734D-31D1-87D7-0B5F0DA8ECBE}"/>
          </ac:spMkLst>
        </pc:spChg>
        <pc:picChg chg="add mod ord">
          <ac:chgData name="s@go.stockton.edu" userId="S::urn:spo:guest#s@go.stockton.edu::" providerId="AD" clId="Web-{DC131418-2019-2961-06E7-C01C64C438E4}" dt="2025-04-23T22:01:18.520" v="65" actId="1076"/>
          <ac:picMkLst>
            <pc:docMk/>
            <pc:sldMk cId="2143526791" sldId="274"/>
            <ac:picMk id="4" creationId="{B7933415-14C0-1EA3-177C-C926C91C4C32}"/>
          </ac:picMkLst>
        </pc:picChg>
      </pc:sldChg>
      <pc:sldChg chg="addSp delSp modSp new">
        <pc:chgData name="s@go.stockton.edu" userId="S::urn:spo:guest#s@go.stockton.edu::" providerId="AD" clId="Web-{DC131418-2019-2961-06E7-C01C64C438E4}" dt="2025-04-23T22:06:39.625" v="105" actId="14100"/>
        <pc:sldMkLst>
          <pc:docMk/>
          <pc:sldMk cId="3385075768" sldId="275"/>
        </pc:sldMkLst>
        <pc:spChg chg="mod">
          <ac:chgData name="s@go.stockton.edu" userId="S::urn:spo:guest#s@go.stockton.edu::" providerId="AD" clId="Web-{DC131418-2019-2961-06E7-C01C64C438E4}" dt="2025-04-23T22:06:07.014" v="101" actId="14100"/>
          <ac:spMkLst>
            <pc:docMk/>
            <pc:sldMk cId="3385075768" sldId="275"/>
            <ac:spMk id="2" creationId="{025AC8A7-E461-1CF3-ED01-3194E9133137}"/>
          </ac:spMkLst>
        </pc:spChg>
        <pc:spChg chg="del">
          <ac:chgData name="s@go.stockton.edu" userId="S::urn:spo:guest#s@go.stockton.edu::" providerId="AD" clId="Web-{DC131418-2019-2961-06E7-C01C64C438E4}" dt="2025-04-23T22:02:00.162" v="69"/>
          <ac:spMkLst>
            <pc:docMk/>
            <pc:sldMk cId="3385075768" sldId="275"/>
            <ac:spMk id="3" creationId="{A15545D0-6B95-4E80-F5E7-434F1F0783AA}"/>
          </ac:spMkLst>
        </pc:spChg>
        <pc:spChg chg="add del mod">
          <ac:chgData name="s@go.stockton.edu" userId="S::urn:spo:guest#s@go.stockton.edu::" providerId="AD" clId="Web-{DC131418-2019-2961-06E7-C01C64C438E4}" dt="2025-04-23T22:05:24.028" v="75"/>
          <ac:spMkLst>
            <pc:docMk/>
            <pc:sldMk cId="3385075768" sldId="275"/>
            <ac:spMk id="6" creationId="{4A441291-6F7B-B42F-97B8-A004EF865130}"/>
          </ac:spMkLst>
        </pc:spChg>
        <pc:picChg chg="add del mod ord">
          <ac:chgData name="s@go.stockton.edu" userId="S::urn:spo:guest#s@go.stockton.edu::" providerId="AD" clId="Web-{DC131418-2019-2961-06E7-C01C64C438E4}" dt="2025-04-23T22:02:15.084" v="70"/>
          <ac:picMkLst>
            <pc:docMk/>
            <pc:sldMk cId="3385075768" sldId="275"/>
            <ac:picMk id="4" creationId="{70F7EF9C-32AA-710F-D877-2DF5B7D7E92A}"/>
          </ac:picMkLst>
        </pc:picChg>
        <pc:picChg chg="add del mod ord">
          <ac:chgData name="s@go.stockton.edu" userId="S::urn:spo:guest#s@go.stockton.edu::" providerId="AD" clId="Web-{DC131418-2019-2961-06E7-C01C64C438E4}" dt="2025-04-23T22:05:22.247" v="74"/>
          <ac:picMkLst>
            <pc:docMk/>
            <pc:sldMk cId="3385075768" sldId="275"/>
            <ac:picMk id="7" creationId="{C4227EEC-A8CB-88E3-BC70-1485CB375FD2}"/>
          </ac:picMkLst>
        </pc:picChg>
        <pc:picChg chg="add mod ord">
          <ac:chgData name="s@go.stockton.edu" userId="S::urn:spo:guest#s@go.stockton.edu::" providerId="AD" clId="Web-{DC131418-2019-2961-06E7-C01C64C438E4}" dt="2025-04-23T22:06:39.625" v="105" actId="14100"/>
          <ac:picMkLst>
            <pc:docMk/>
            <pc:sldMk cId="3385075768" sldId="275"/>
            <ac:picMk id="8" creationId="{7F4446DF-76F0-14AA-3A66-6AC3B181FC76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43CA1D-2217-4E46-9A25-F6B21117444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6E2B71-3431-B043-95DE-B1D406169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67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1554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43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77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369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0773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901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62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7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14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40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486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89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410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810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E2B71-3431-B043-95DE-B1D40616929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10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0806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740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556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40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864708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158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208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22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689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59654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746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4FD0902-0780-4B41-9116-ADB8918D96BC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3384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1" r:id="rId1"/>
    <p:sldLayoutId id="2147483982" r:id="rId2"/>
    <p:sldLayoutId id="2147483983" r:id="rId3"/>
    <p:sldLayoutId id="2147483984" r:id="rId4"/>
    <p:sldLayoutId id="2147483985" r:id="rId5"/>
    <p:sldLayoutId id="2147483986" r:id="rId6"/>
    <p:sldLayoutId id="2147483987" r:id="rId7"/>
    <p:sldLayoutId id="2147483988" r:id="rId8"/>
    <p:sldLayoutId id="2147483989" r:id="rId9"/>
    <p:sldLayoutId id="2147483990" r:id="rId10"/>
    <p:sldLayoutId id="21474839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eg"/><Relationship Id="rId7" Type="http://schemas.openxmlformats.org/officeDocument/2006/relationships/image" Target="../media/image15.sv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13.sv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Buddy the dog">
            <a:extLst>
              <a:ext uri="{FF2B5EF4-FFF2-40B4-BE49-F238E27FC236}">
                <a16:creationId xmlns:a16="http://schemas.microsoft.com/office/drawing/2014/main" id="{CC2E514D-70D2-98BE-F710-CF7DA5438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515" y="0"/>
            <a:ext cx="12322629" cy="6931479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1ED8476-B128-C2FE-19C8-39C0613FF717}"/>
              </a:ext>
            </a:extLst>
          </p:cNvPr>
          <p:cNvSpPr/>
          <p:nvPr/>
        </p:nvSpPr>
        <p:spPr>
          <a:xfrm>
            <a:off x="4267200" y="2032000"/>
            <a:ext cx="3190504" cy="2421247"/>
          </a:xfrm>
          <a:prstGeom prst="roundRect">
            <a:avLst/>
          </a:prstGeom>
          <a:solidFill>
            <a:schemeClr val="accent1">
              <a:alpha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ysClr val="windowText" lastClr="000000"/>
                </a:solidFill>
              </a:rPr>
              <a:t>15+ Years</a:t>
            </a:r>
          </a:p>
          <a:p>
            <a:pPr algn="ctr"/>
            <a:r>
              <a:rPr lang="en-US" sz="2800">
                <a:solidFill>
                  <a:sysClr val="windowText" lastClr="000000"/>
                </a:solidFill>
              </a:rPr>
              <a:t>6,238 Walks</a:t>
            </a:r>
          </a:p>
          <a:p>
            <a:pPr algn="ctr"/>
            <a:r>
              <a:rPr lang="en-US" sz="2800">
                <a:solidFill>
                  <a:sysClr val="windowText" lastClr="000000"/>
                </a:solidFill>
              </a:rPr>
              <a:t>11,229 Miles</a:t>
            </a:r>
          </a:p>
          <a:p>
            <a:pPr algn="ctr"/>
            <a:r>
              <a:rPr lang="en-US" sz="2800">
                <a:solidFill>
                  <a:sysClr val="windowText" lastClr="000000"/>
                </a:solidFill>
              </a:rPr>
              <a:t>32,857 Treats</a:t>
            </a:r>
          </a:p>
          <a:p>
            <a:pPr algn="ctr"/>
            <a:r>
              <a:rPr lang="en-US" sz="3200" b="1">
                <a:solidFill>
                  <a:sysClr val="windowText" lastClr="000000"/>
                </a:solidFill>
              </a:rPr>
              <a:t>1 Buddy</a:t>
            </a:r>
          </a:p>
        </p:txBody>
      </p:sp>
      <p:pic>
        <p:nvPicPr>
          <p:cNvPr id="6" name="Graphic 5" descr="Paw prints with solid fill">
            <a:extLst>
              <a:ext uri="{FF2B5EF4-FFF2-40B4-BE49-F238E27FC236}">
                <a16:creationId xmlns:a16="http://schemas.microsoft.com/office/drawing/2014/main" id="{49DE99F2-7A55-7B78-6B97-95487FC836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120576">
            <a:off x="6868563" y="2128996"/>
            <a:ext cx="492146" cy="492146"/>
          </a:xfrm>
          <a:prstGeom prst="rect">
            <a:avLst/>
          </a:prstGeom>
        </p:spPr>
      </p:pic>
      <p:pic>
        <p:nvPicPr>
          <p:cNvPr id="7" name="Graphic 6" descr="Paw prints with solid fill">
            <a:extLst>
              <a:ext uri="{FF2B5EF4-FFF2-40B4-BE49-F238E27FC236}">
                <a16:creationId xmlns:a16="http://schemas.microsoft.com/office/drawing/2014/main" id="{31603E52-F960-8CF9-CABC-6AC285D498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120576">
            <a:off x="4364194" y="3864106"/>
            <a:ext cx="492146" cy="49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8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B84F1-833A-9FA9-3DDA-A7D0266F7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 sz="3200"/>
              <a:t>What dog breeds are likely to consume the most treats?</a:t>
            </a:r>
          </a:p>
        </p:txBody>
      </p:sp>
      <p:pic>
        <p:nvPicPr>
          <p:cNvPr id="8" name="Picture 7" descr="A great dane standing on a dirt road">
            <a:extLst>
              <a:ext uri="{FF2B5EF4-FFF2-40B4-BE49-F238E27FC236}">
                <a16:creationId xmlns:a16="http://schemas.microsoft.com/office/drawing/2014/main" id="{67D8CE79-2BB7-36C6-3590-10E12E2824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631" r="13200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1AD0D-86BC-B2A3-DEB1-EC4E8E8BA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SELECT breed, </a:t>
            </a:r>
            <a:r>
              <a:rPr lang="en-US" err="1"/>
              <a:t>energy_level_value</a:t>
            </a:r>
            <a:r>
              <a:rPr lang="en-US"/>
              <a:t>, popularity, </a:t>
            </a:r>
          </a:p>
          <a:p>
            <a:pPr marL="0" indent="0">
              <a:buNone/>
            </a:pPr>
            <a:r>
              <a:rPr lang="en-US"/>
              <a:t>(</a:t>
            </a:r>
            <a:r>
              <a:rPr lang="en-US" err="1"/>
              <a:t>energy_level_value</a:t>
            </a:r>
            <a:r>
              <a:rPr lang="en-US"/>
              <a:t> * (</a:t>
            </a:r>
            <a:r>
              <a:rPr lang="en-US" err="1"/>
              <a:t>max_weight</a:t>
            </a:r>
            <a:r>
              <a:rPr lang="en-US"/>
              <a:t> + </a:t>
            </a:r>
            <a:r>
              <a:rPr lang="en-US" err="1"/>
              <a:t>min_weight</a:t>
            </a:r>
            <a:r>
              <a:rPr lang="en-US"/>
              <a:t>) / 2 ) AS </a:t>
            </a:r>
            <a:r>
              <a:rPr lang="en-US" err="1"/>
              <a:t>energy_score</a:t>
            </a:r>
            <a:endParaRPr lang="en-US"/>
          </a:p>
          <a:p>
            <a:pPr marL="0" indent="0">
              <a:buNone/>
            </a:pPr>
            <a:r>
              <a:rPr lang="en-US"/>
              <a:t>FROM </a:t>
            </a:r>
            <a:r>
              <a:rPr lang="en-US" err="1"/>
              <a:t>dog_breed</a:t>
            </a:r>
            <a:endParaRPr lang="en-US"/>
          </a:p>
          <a:p>
            <a:pPr marL="0" indent="0">
              <a:buNone/>
            </a:pPr>
            <a:r>
              <a:rPr lang="en-US"/>
              <a:t>WHERE </a:t>
            </a:r>
            <a:r>
              <a:rPr lang="en-US" err="1"/>
              <a:t>energy_level_value</a:t>
            </a:r>
            <a:r>
              <a:rPr lang="en-US"/>
              <a:t> &gt; 0</a:t>
            </a:r>
          </a:p>
          <a:p>
            <a:pPr marL="0" indent="0">
              <a:buNone/>
            </a:pPr>
            <a:r>
              <a:rPr lang="en-US"/>
              <a:t>AND popularity &gt; 0</a:t>
            </a:r>
          </a:p>
          <a:p>
            <a:pPr marL="0" indent="0">
              <a:buNone/>
            </a:pPr>
            <a:r>
              <a:rPr lang="en-US"/>
              <a:t>ORDER BY </a:t>
            </a:r>
            <a:r>
              <a:rPr lang="en-US" err="1"/>
              <a:t>energy_score</a:t>
            </a:r>
            <a:r>
              <a:rPr lang="en-US"/>
              <a:t> DESC, popularity</a:t>
            </a:r>
          </a:p>
          <a:p>
            <a:pPr marL="0" indent="0">
              <a:buNone/>
            </a:pPr>
            <a:r>
              <a:rPr lang="en-US"/>
              <a:t>LIMIT 10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6" name="Picture 5" descr="A dog with tongue out&#10;&#10;AI-generated content may be incorrect.">
            <a:extLst>
              <a:ext uri="{FF2B5EF4-FFF2-40B4-BE49-F238E27FC236}">
                <a16:creationId xmlns:a16="http://schemas.microsoft.com/office/drawing/2014/main" id="{7508CE1E-6148-B587-FEC1-605EEE16FB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670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9014F8-8791-7F44-4748-FFB313367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BFC13-05FA-7E45-4192-4E1BD91D7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What dog breeds are likely to consume the most treats?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D270A-7A2D-11C4-5062-0004DFB8A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bar chart of the dog breeds most likly to consume the most treats. Great Dane, Mastiff, Great Pyrenees">
            <a:extLst>
              <a:ext uri="{FF2B5EF4-FFF2-40B4-BE49-F238E27FC236}">
                <a16:creationId xmlns:a16="http://schemas.microsoft.com/office/drawing/2014/main" id="{E743A379-29AA-3CD1-2620-2C95EC238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678" y="1874517"/>
            <a:ext cx="8461964" cy="47876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63DB46-4C45-6D5E-9DA3-930E2EAFE4C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06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FE04B4-84DD-EE87-DB51-A210FD30D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6DAA2-048B-F14C-F1F9-E9AAECA18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 sz="4700"/>
              <a:t>What ARE the most popular dog breeds?</a:t>
            </a:r>
          </a:p>
        </p:txBody>
      </p:sp>
      <p:pic>
        <p:nvPicPr>
          <p:cNvPr id="7" name="Picture 6" descr="A dog with a red collar">
            <a:extLst>
              <a:ext uri="{FF2B5EF4-FFF2-40B4-BE49-F238E27FC236}">
                <a16:creationId xmlns:a16="http://schemas.microsoft.com/office/drawing/2014/main" id="{9BD4D278-EA92-BC08-459C-B18507FCD8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740" r="11092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2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7C83-8976-48EA-A7EC-CD7BCD626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SELECT breed, COUNT(*) AS </a:t>
            </a:r>
            <a:r>
              <a:rPr lang="en-US" err="1"/>
              <a:t>breed_count</a:t>
            </a:r>
            <a:endParaRPr lang="en-US"/>
          </a:p>
          <a:p>
            <a:pPr marL="0" indent="0">
              <a:buNone/>
            </a:pPr>
            <a:r>
              <a:rPr lang="en-US"/>
              <a:t>FROM </a:t>
            </a:r>
            <a:r>
              <a:rPr lang="en-US" err="1"/>
              <a:t>dog_breed</a:t>
            </a:r>
            <a:endParaRPr lang="en-US"/>
          </a:p>
          <a:p>
            <a:pPr marL="0" indent="0">
              <a:buNone/>
            </a:pPr>
            <a:r>
              <a:rPr lang="en-US"/>
              <a:t>INNER JOIN pet ON </a:t>
            </a:r>
            <a:r>
              <a:rPr lang="en-US" err="1"/>
              <a:t>dog_breed.id</a:t>
            </a:r>
            <a:r>
              <a:rPr lang="en-US"/>
              <a:t> = </a:t>
            </a:r>
            <a:r>
              <a:rPr lang="en-US" err="1"/>
              <a:t>pet.dog_breed_id</a:t>
            </a:r>
            <a:endParaRPr lang="en-US"/>
          </a:p>
          <a:p>
            <a:pPr marL="0" indent="0">
              <a:buNone/>
            </a:pPr>
            <a:r>
              <a:rPr lang="en-US"/>
              <a:t>GROUP BY breed</a:t>
            </a:r>
          </a:p>
          <a:p>
            <a:pPr marL="0" indent="0">
              <a:buNone/>
            </a:pPr>
            <a:r>
              <a:rPr lang="en-US"/>
              <a:t>ORDER BY </a:t>
            </a:r>
            <a:r>
              <a:rPr lang="en-US" err="1"/>
              <a:t>breed_count</a:t>
            </a:r>
            <a:r>
              <a:rPr lang="en-US"/>
              <a:t> DESC</a:t>
            </a:r>
          </a:p>
          <a:p>
            <a:pPr marL="0" indent="0">
              <a:buNone/>
            </a:pPr>
            <a:r>
              <a:rPr lang="en-US"/>
              <a:t>LIMIT 10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B9E520-4E1A-B933-ED7D-C574DDB55F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165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DEB44-62EE-58F4-0EB5-4B7758E59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9E88B-AE11-5224-321E-9656AB116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What ARE the most popular dog breeds?</a:t>
            </a:r>
          </a:p>
        </p:txBody>
      </p:sp>
      <p:pic>
        <p:nvPicPr>
          <p:cNvPr id="6" name="Content Placeholder 5" descr="chart of the mostd popular dog breeds: Labrador Retriever, Australian Cattle Dog, Dachshund, Great Pyrenees, Boxer">
            <a:extLst>
              <a:ext uri="{FF2B5EF4-FFF2-40B4-BE49-F238E27FC236}">
                <a16:creationId xmlns:a16="http://schemas.microsoft.com/office/drawing/2014/main" id="{C365891B-79B6-9571-8E3B-93A6D6448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1677" y="1874517"/>
            <a:ext cx="7966463" cy="48093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118A42-BBA5-53D0-039F-A800D792E8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865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0672EB-A8D9-6DB5-475B-08446EC4A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64495-EBA9-B944-C469-EDC4173C2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/>
              <a:t>Survey: Most Owned Breeds</a:t>
            </a:r>
          </a:p>
        </p:txBody>
      </p:sp>
      <p:pic>
        <p:nvPicPr>
          <p:cNvPr id="8" name="Picture 7" descr="A black dog lying on a white surface&#10;&#10;AI-generated content may be incorrect.">
            <a:extLst>
              <a:ext uri="{FF2B5EF4-FFF2-40B4-BE49-F238E27FC236}">
                <a16:creationId xmlns:a16="http://schemas.microsoft.com/office/drawing/2014/main" id="{8E2BCA62-F83F-64F6-AC6E-810A7831C5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910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479FAC7-AB06-3568-DBD1-7F880B888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SELECT breed as </a:t>
            </a:r>
            <a:r>
              <a:rPr lang="en-US" err="1"/>
              <a:t>breed_name</a:t>
            </a:r>
            <a:r>
              <a:rPr lang="en-US"/>
              <a:t>, count(</a:t>
            </a:r>
            <a:r>
              <a:rPr lang="en-US" err="1"/>
              <a:t>dog_breed_id</a:t>
            </a:r>
            <a:r>
              <a:rPr lang="en-US"/>
              <a:t>) as </a:t>
            </a:r>
            <a:r>
              <a:rPr lang="en-US" err="1"/>
              <a:t>owned_by_ppl</a:t>
            </a:r>
            <a:r>
              <a:rPr lang="en-US"/>
              <a:t> </a:t>
            </a:r>
          </a:p>
          <a:p>
            <a:pPr marL="0" indent="0">
              <a:buNone/>
            </a:pPr>
            <a:r>
              <a:rPr lang="en-US"/>
              <a:t>FROM </a:t>
            </a:r>
            <a:r>
              <a:rPr lang="en-US" err="1"/>
              <a:t>survey_response</a:t>
            </a:r>
            <a:r>
              <a:rPr lang="en-US"/>
              <a:t> </a:t>
            </a:r>
            <a:r>
              <a:rPr lang="en-US" err="1"/>
              <a:t>sr</a:t>
            </a:r>
            <a:r>
              <a:rPr lang="en-US"/>
              <a:t> </a:t>
            </a:r>
          </a:p>
          <a:p>
            <a:pPr marL="0" indent="0">
              <a:buNone/>
            </a:pPr>
            <a:r>
              <a:rPr lang="en-US"/>
              <a:t>JOIN </a:t>
            </a:r>
            <a:r>
              <a:rPr lang="en-US" err="1"/>
              <a:t>dog_breed</a:t>
            </a:r>
            <a:r>
              <a:rPr lang="en-US"/>
              <a:t> </a:t>
            </a:r>
            <a:r>
              <a:rPr lang="en-US" err="1"/>
              <a:t>db</a:t>
            </a:r>
            <a:r>
              <a:rPr lang="en-US"/>
              <a:t> </a:t>
            </a:r>
          </a:p>
          <a:p>
            <a:pPr marL="0" indent="0">
              <a:buNone/>
            </a:pPr>
            <a:r>
              <a:rPr lang="en-US"/>
              <a:t>ON </a:t>
            </a:r>
            <a:r>
              <a:rPr lang="en-US" err="1"/>
              <a:t>sr.dog_breed_id</a:t>
            </a:r>
            <a:r>
              <a:rPr lang="en-US"/>
              <a:t> = db.id </a:t>
            </a:r>
          </a:p>
          <a:p>
            <a:pPr marL="0" indent="0">
              <a:buNone/>
            </a:pPr>
            <a:r>
              <a:rPr lang="en-US"/>
              <a:t>GROUP BY </a:t>
            </a:r>
            <a:r>
              <a:rPr lang="en-US" err="1"/>
              <a:t>dog_breed_id</a:t>
            </a:r>
            <a:r>
              <a:rPr lang="en-US"/>
              <a:t> </a:t>
            </a:r>
          </a:p>
          <a:p>
            <a:pPr marL="0" indent="0">
              <a:buNone/>
            </a:pPr>
            <a:r>
              <a:rPr lang="en-US"/>
              <a:t>ORDER BY </a:t>
            </a:r>
            <a:r>
              <a:rPr lang="en-US" err="1"/>
              <a:t>owned_by_ppl</a:t>
            </a:r>
            <a:r>
              <a:rPr lang="en-US"/>
              <a:t> DESC</a:t>
            </a:r>
          </a:p>
          <a:p>
            <a:pPr marL="0" indent="0">
              <a:buNone/>
            </a:pPr>
            <a:r>
              <a:rPr lang="en-US"/>
              <a:t>LIMIT 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dog with tongue out&#10;&#10;AI-generated content may be incorrect.">
            <a:extLst>
              <a:ext uri="{FF2B5EF4-FFF2-40B4-BE49-F238E27FC236}">
                <a16:creationId xmlns:a16="http://schemas.microsoft.com/office/drawing/2014/main" id="{7135BF18-2BD0-1590-8D1E-1E32F553C4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171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818A0-07AD-4D2E-B0A4-3091D13C3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678" y="317071"/>
            <a:ext cx="10864122" cy="730132"/>
          </a:xfrm>
        </p:spPr>
        <p:txBody>
          <a:bodyPr>
            <a:normAutofit fontScale="90000"/>
          </a:bodyPr>
          <a:lstStyle/>
          <a:p>
            <a:r>
              <a:rPr lang="en-US"/>
              <a:t>Survey: Most Owned Breeds</a:t>
            </a:r>
            <a:endParaRPr lang="en-US">
              <a:solidFill>
                <a:srgbClr val="000000"/>
              </a:solidFill>
            </a:endParaRPr>
          </a:p>
          <a:p>
            <a:endParaRPr lang="en-US"/>
          </a:p>
        </p:txBody>
      </p:sp>
      <p:pic>
        <p:nvPicPr>
          <p:cNvPr id="4" name="Content Placeholder 3" descr="A graph of a dog breed&#10;&#10;AI-generated content may be incorrect.">
            <a:extLst>
              <a:ext uri="{FF2B5EF4-FFF2-40B4-BE49-F238E27FC236}">
                <a16:creationId xmlns:a16="http://schemas.microsoft.com/office/drawing/2014/main" id="{B7933415-14C0-1EA3-177C-C926C91C4C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2132" y="1045030"/>
            <a:ext cx="9087555" cy="5433274"/>
          </a:xfrm>
        </p:spPr>
      </p:pic>
    </p:spTree>
    <p:extLst>
      <p:ext uri="{BB962C8B-B14F-4D97-AF65-F5344CB8AC3E}">
        <p14:creationId xmlns:p14="http://schemas.microsoft.com/office/powerpoint/2010/main" val="2143526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B072D-0DF3-280A-D6AF-94B7CA336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214607" cy="826894"/>
          </a:xfrm>
        </p:spPr>
        <p:txBody>
          <a:bodyPr/>
          <a:lstStyle/>
          <a:p>
            <a:r>
              <a:rPr lang="en-US"/>
              <a:t>Pet ownership by state</a:t>
            </a:r>
          </a:p>
        </p:txBody>
      </p:sp>
      <p:pic>
        <p:nvPicPr>
          <p:cNvPr id="4" name="Content Placeholder 3" descr="A map of the united states&#10;&#10;AI-generated content may be incorrect.">
            <a:extLst>
              <a:ext uri="{FF2B5EF4-FFF2-40B4-BE49-F238E27FC236}">
                <a16:creationId xmlns:a16="http://schemas.microsoft.com/office/drawing/2014/main" id="{39CA19FA-81F2-4F4A-8871-CEEE683E4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5627" y="1221621"/>
            <a:ext cx="8997186" cy="526273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154624-63A2-9015-B49D-FC5216E2C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1DC13B-8F71-647C-A3EA-C12A40CDDD10}"/>
              </a:ext>
            </a:extLst>
          </p:cNvPr>
          <p:cNvSpPr txBox="1"/>
          <p:nvPr/>
        </p:nvSpPr>
        <p:spPr>
          <a:xfrm>
            <a:off x="8068397" y="5233291"/>
            <a:ext cx="177730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Idaho: 58%</a:t>
            </a:r>
          </a:p>
          <a:p>
            <a:r>
              <a:rPr lang="en-US"/>
              <a:t>New Jersey: 29%</a:t>
            </a:r>
          </a:p>
          <a:p>
            <a:r>
              <a:rPr lang="en-US"/>
              <a:t>California: 40%</a:t>
            </a:r>
          </a:p>
        </p:txBody>
      </p:sp>
    </p:spTree>
    <p:extLst>
      <p:ext uri="{BB962C8B-B14F-4D97-AF65-F5344CB8AC3E}">
        <p14:creationId xmlns:p14="http://schemas.microsoft.com/office/powerpoint/2010/main" val="104294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1EB9C-F9E8-7208-D8B5-1696138C4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Median income by state</a:t>
            </a:r>
          </a:p>
        </p:txBody>
      </p:sp>
      <p:pic>
        <p:nvPicPr>
          <p:cNvPr id="7" name="Content Placeholder 6" descr="A map of the united states&#10;&#10;AI-generated content may be incorrect.">
            <a:extLst>
              <a:ext uri="{FF2B5EF4-FFF2-40B4-BE49-F238E27FC236}">
                <a16:creationId xmlns:a16="http://schemas.microsoft.com/office/drawing/2014/main" id="{A52D71DB-2530-26D0-9169-909A459C08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5401" y="1124858"/>
            <a:ext cx="10182971" cy="550463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C0ACFC-F49A-8524-8948-9F98ED3A2975}"/>
              </a:ext>
            </a:extLst>
          </p:cNvPr>
          <p:cNvSpPr txBox="1"/>
          <p:nvPr/>
        </p:nvSpPr>
        <p:spPr>
          <a:xfrm>
            <a:off x="9338397" y="5378433"/>
            <a:ext cx="210388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Idaho: $66K</a:t>
            </a:r>
          </a:p>
          <a:p>
            <a:r>
              <a:rPr lang="en-US"/>
              <a:t>New Jersey: $89K</a:t>
            </a:r>
          </a:p>
          <a:p>
            <a:r>
              <a:rPr lang="en-US"/>
              <a:t>California: $84K</a:t>
            </a:r>
          </a:p>
        </p:txBody>
      </p:sp>
    </p:spTree>
    <p:extLst>
      <p:ext uri="{BB962C8B-B14F-4D97-AF65-F5344CB8AC3E}">
        <p14:creationId xmlns:p14="http://schemas.microsoft.com/office/powerpoint/2010/main" val="1966413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03BD2-0446-9C70-1EAF-C0D4A79F2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D9695-BE88-D6C1-7A94-19A7BCA39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918676"/>
            <a:ext cx="10178322" cy="3103701"/>
          </a:xfrm>
        </p:spPr>
        <p:txBody>
          <a:bodyPr/>
          <a:lstStyle/>
          <a:p>
            <a:r>
              <a:rPr lang="en-US"/>
              <a:t>Our data aids Doggy Delights in making critical business decisions</a:t>
            </a:r>
          </a:p>
          <a:p>
            <a:pPr lvl="1"/>
            <a:r>
              <a:rPr lang="en-US"/>
              <a:t>How best to spend marketing budget to efficiently target new and existing customers</a:t>
            </a:r>
          </a:p>
          <a:p>
            <a:pPr lvl="1"/>
            <a:r>
              <a:rPr lang="en-US"/>
              <a:t>Whom to feature in product marketing</a:t>
            </a:r>
          </a:p>
          <a:p>
            <a:r>
              <a:rPr lang="en-US"/>
              <a:t>As our data grows</a:t>
            </a:r>
          </a:p>
          <a:p>
            <a:pPr lvl="1"/>
            <a:r>
              <a:rPr lang="en-US"/>
              <a:t>It can help dogs and owners find the perfect healthy treats</a:t>
            </a:r>
          </a:p>
          <a:p>
            <a:pPr lvl="1"/>
            <a:r>
              <a:rPr lang="en-US"/>
              <a:t>The data can help grow sales</a:t>
            </a:r>
          </a:p>
          <a:p>
            <a:pPr lvl="1"/>
            <a:endParaRPr lang="en-US"/>
          </a:p>
        </p:txBody>
      </p:sp>
      <p:pic>
        <p:nvPicPr>
          <p:cNvPr id="6" name="Picture 5" descr="GitHub logo">
            <a:extLst>
              <a:ext uri="{FF2B5EF4-FFF2-40B4-BE49-F238E27FC236}">
                <a16:creationId xmlns:a16="http://schemas.microsoft.com/office/drawing/2014/main" id="{F14D1F82-6E46-4790-B765-D06E4575E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355" y="5078040"/>
            <a:ext cx="829724" cy="8297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A59B8B-C358-05F6-6D57-35F93CB57B3C}"/>
              </a:ext>
            </a:extLst>
          </p:cNvPr>
          <p:cNvSpPr txBox="1"/>
          <p:nvPr/>
        </p:nvSpPr>
        <p:spPr>
          <a:xfrm>
            <a:off x="4962509" y="5130575"/>
            <a:ext cx="1563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joedag32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Decabra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Picture 7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4B557950-9563-D58A-7E9A-219567BCB7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1678" y="4476827"/>
            <a:ext cx="2032150" cy="20321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D35F6C-07F1-D604-04E0-7514B854703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1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51C51-5ECC-2D60-8301-14C5ADED9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762" y="474077"/>
            <a:ext cx="6044267" cy="1907096"/>
          </a:xfrm>
        </p:spPr>
        <p:txBody>
          <a:bodyPr>
            <a:normAutofit/>
          </a:bodyPr>
          <a:lstStyle/>
          <a:p>
            <a:r>
              <a:rPr lang="en-US"/>
              <a:t>Any data or dog questions?</a:t>
            </a:r>
          </a:p>
        </p:txBody>
      </p:sp>
      <p:pic>
        <p:nvPicPr>
          <p:cNvPr id="3" name="Picture 2" descr="A dog sitting on a yellow cube&#10;&#10;AI-generated content may be incorrect.">
            <a:extLst>
              <a:ext uri="{FF2B5EF4-FFF2-40B4-BE49-F238E27FC236}">
                <a16:creationId xmlns:a16="http://schemas.microsoft.com/office/drawing/2014/main" id="{7314F29D-5C33-14C2-C8E7-D15AF6AB0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2931" y="474077"/>
            <a:ext cx="3508703" cy="5896980"/>
          </a:xfrm>
          <a:prstGeom prst="rect">
            <a:avLst/>
          </a:prstGeom>
        </p:spPr>
      </p:pic>
      <p:pic>
        <p:nvPicPr>
          <p:cNvPr id="7" name="Picture 6" descr="GitHub logo">
            <a:extLst>
              <a:ext uri="{FF2B5EF4-FFF2-40B4-BE49-F238E27FC236}">
                <a16:creationId xmlns:a16="http://schemas.microsoft.com/office/drawing/2014/main" id="{0DA60B8D-21DE-4D7C-EEAF-9777D4DCDC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355" y="5078040"/>
            <a:ext cx="829724" cy="8297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239336-F38F-5626-8501-DD2B7DCA6F0F}"/>
              </a:ext>
            </a:extLst>
          </p:cNvPr>
          <p:cNvSpPr txBox="1"/>
          <p:nvPr/>
        </p:nvSpPr>
        <p:spPr>
          <a:xfrm>
            <a:off x="4962509" y="5130575"/>
            <a:ext cx="1563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joedag32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Decabra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8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65EA3A09-D25F-6FE4-2CCC-A538CC1D9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1678" y="4476827"/>
            <a:ext cx="2032150" cy="203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438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D5B6-FA53-4E27-838F-A758E77BA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5589310" flipV="1">
            <a:off x="171237" y="10495783"/>
            <a:ext cx="393796" cy="36026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53EB2-EAFF-DE78-2C89-E8036876D1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5866408"/>
            <a:ext cx="7766936" cy="706347"/>
          </a:xfrm>
        </p:spPr>
        <p:txBody>
          <a:bodyPr>
            <a:normAutofit/>
          </a:bodyPr>
          <a:lstStyle/>
          <a:p>
            <a:pPr algn="ctr" rtl="0" fontAlgn="base"/>
            <a:r>
              <a:rPr lang="en-US" sz="200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delivering innovative, unforgettable treat experiences for all dogs</a:t>
            </a:r>
            <a:endParaRPr lang="en-US" sz="2000" i="0" u="none" strike="noStrike">
              <a:solidFill>
                <a:srgbClr val="000000"/>
              </a:solidFill>
              <a:effectLst/>
              <a:latin typeface="Noto Sans Symbol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CA2F0E-1151-022F-6FE3-EC7BE6D68D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382371" y="285245"/>
            <a:ext cx="5427257" cy="544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53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7D225-1D92-B651-BEFE-8E3B5E59B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/>
              <a:t>Background information</a:t>
            </a:r>
          </a:p>
        </p:txBody>
      </p:sp>
      <p:pic>
        <p:nvPicPr>
          <p:cNvPr id="8" name="Picture 7" descr="A black dog lying on grass with a ball">
            <a:extLst>
              <a:ext uri="{FF2B5EF4-FFF2-40B4-BE49-F238E27FC236}">
                <a16:creationId xmlns:a16="http://schemas.microsoft.com/office/drawing/2014/main" id="{DB343AF3-5049-D928-0476-D9E31761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909" r="1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26AAF-B980-1302-0FA5-55F5BB2FB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0" i="0" u="none" strike="noStrike">
                <a:effectLst/>
                <a:latin typeface="Calibri" panose="020F0502020204030204" pitchFamily="34" charset="0"/>
              </a:rPr>
              <a:t>Better target and market the world’s best treat developed specifically for dogs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i="0" u="none" strike="noStrike">
                <a:effectLst/>
                <a:latin typeface="Calibri" panose="020F0502020204030204" pitchFamily="34" charset="0"/>
              </a:rPr>
              <a:t>Provide the most optimal treat experience for all different types of dog breeds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latin typeface="Calibri" panose="020F0502020204030204" pitchFamily="34" charset="0"/>
              </a:rPr>
              <a:t>Be as good to our dogs as they are to us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4647D4-688D-194E-B51B-65BE333C4E0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20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3BA75-A4B3-6F82-9702-ACDE3FAC0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7"/>
            <a:ext cx="3384329" cy="1640894"/>
          </a:xfrm>
        </p:spPr>
        <p:txBody>
          <a:bodyPr anchor="t">
            <a:normAutofit/>
          </a:bodyPr>
          <a:lstStyle/>
          <a:p>
            <a:r>
              <a:rPr lang="en-US" sz="4000"/>
              <a:t>Languages &amp;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9694A-F90B-673A-D8BD-6150F1A33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/>
              <a:t>Python</a:t>
            </a:r>
          </a:p>
          <a:p>
            <a:r>
              <a:rPr lang="en-US"/>
              <a:t>MySQL</a:t>
            </a:r>
          </a:p>
          <a:p>
            <a:r>
              <a:rPr lang="en-US"/>
              <a:t>Google </a:t>
            </a:r>
            <a:r>
              <a:rPr lang="en-US" err="1"/>
              <a:t>Colab</a:t>
            </a:r>
            <a:endParaRPr lang="en-US"/>
          </a:p>
          <a:p>
            <a:r>
              <a:rPr lang="en-US" err="1"/>
              <a:t>Jupyter</a:t>
            </a:r>
            <a:r>
              <a:rPr lang="en-US"/>
              <a:t> Notebook</a:t>
            </a:r>
          </a:p>
          <a:p>
            <a:r>
              <a:rPr lang="en-US" err="1"/>
              <a:t>MySQLWorkbench</a:t>
            </a:r>
            <a:endParaRPr lang="en-US"/>
          </a:p>
          <a:p>
            <a:r>
              <a:rPr lang="en-US"/>
              <a:t>GitHub</a:t>
            </a:r>
          </a:p>
        </p:txBody>
      </p:sp>
      <p:pic>
        <p:nvPicPr>
          <p:cNvPr id="5" name="Picture 4" descr="3 pembroke welsh corgis">
            <a:extLst>
              <a:ext uri="{FF2B5EF4-FFF2-40B4-BE49-F238E27FC236}">
                <a16:creationId xmlns:a16="http://schemas.microsoft.com/office/drawing/2014/main" id="{B6BD2F74-5623-4F40-6602-BF36A39D51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992" r="10467" b="-2"/>
          <a:stretch/>
        </p:blipFill>
        <p:spPr>
          <a:xfrm>
            <a:off x="5279472" y="645107"/>
            <a:ext cx="5995465" cy="55940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5768AE-DDA2-8A95-67AA-8CBF0632771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63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1E4BB-4E7E-6AF3-8299-B03307F61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C6865-1D6A-8B9B-6AA9-A2E0D234B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460109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b="1"/>
              <a:t>External</a:t>
            </a:r>
          </a:p>
          <a:p>
            <a:r>
              <a:rPr lang="en-US"/>
              <a:t>American Kennel Club (AKC) dataset</a:t>
            </a:r>
          </a:p>
          <a:p>
            <a:pPr lvl="1"/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breed, temperament, popularity,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min_height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max_height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min_weight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max_weight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min_expectancy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max_expectancy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, group,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energy_level_value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energy_level_category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trainability_value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trainability_category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demeanor_value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demeanor_cateogory</a:t>
            </a:r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r>
              <a:rPr lang="en-US"/>
              <a:t>Austin Animal Center Outcomes dataset</a:t>
            </a:r>
          </a:p>
          <a:p>
            <a:pPr lvl="1"/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/>
                <a:ea typeface="Calibri"/>
                <a:cs typeface="Calibri"/>
              </a:rPr>
              <a:t>name, dob, sex, color, age, type,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/>
                <a:ea typeface="Calibri"/>
                <a:cs typeface="Calibri"/>
              </a:rPr>
              <a:t>outcome_type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/>
                <a:ea typeface="Calibri"/>
                <a:cs typeface="Calibri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/>
                <a:ea typeface="Calibri"/>
                <a:cs typeface="Calibri"/>
              </a:rPr>
              <a:t>outcome_subtype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/>
                <a:ea typeface="Calibri"/>
                <a:cs typeface="Calibri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/>
                <a:ea typeface="Calibri"/>
                <a:cs typeface="Calibri"/>
              </a:rPr>
              <a:t>outcome_datetime</a:t>
            </a:r>
            <a:endParaRPr lang="en-US">
              <a:latin typeface="Calibri"/>
              <a:ea typeface="Calibri"/>
              <a:cs typeface="Calibri"/>
            </a:endParaRPr>
          </a:p>
          <a:p>
            <a:r>
              <a:rPr lang="en-US"/>
              <a:t>Region dataset – US Census Bureau and The American Veterinary Medical Association (AVMA)</a:t>
            </a:r>
          </a:p>
          <a:p>
            <a:pPr lvl="1"/>
            <a:r>
              <a:rPr lang="en-US" err="1"/>
              <a:t>median_income</a:t>
            </a:r>
            <a:r>
              <a:rPr lang="en-US"/>
              <a:t>, </a:t>
            </a:r>
            <a:r>
              <a:rPr lang="en-US" err="1"/>
              <a:t>pet_ownership</a:t>
            </a:r>
            <a:endParaRPr lang="en-US"/>
          </a:p>
          <a:p>
            <a:pPr marL="0" indent="0">
              <a:buNone/>
            </a:pPr>
            <a:r>
              <a:rPr lang="en-US" b="1"/>
              <a:t>Internal</a:t>
            </a:r>
          </a:p>
          <a:p>
            <a:r>
              <a:rPr lang="en-US"/>
              <a:t>Doggy Delights customer content</a:t>
            </a:r>
          </a:p>
          <a:p>
            <a:pPr lvl="1"/>
            <a:r>
              <a:rPr lang="en-US" err="1"/>
              <a:t>treat_consumption</a:t>
            </a:r>
            <a:endParaRPr lang="en-US"/>
          </a:p>
          <a:p>
            <a:pPr lvl="1"/>
            <a:r>
              <a:rPr lang="en-US" err="1"/>
              <a:t>product_catalog</a:t>
            </a:r>
            <a:endParaRPr lang="en-US"/>
          </a:p>
          <a:p>
            <a:pPr lvl="1"/>
            <a:r>
              <a:rPr lang="en-US" err="1"/>
              <a:t>survey_response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359060-623A-786E-3D4B-04BD45F9A9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71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FCD9B7-C297-8F71-1CAE-7C552B873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0AC32-4372-8C37-9A24-F4BEDA501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/>
              <a:t>Data quality checks &amp; cleaning</a:t>
            </a:r>
          </a:p>
        </p:txBody>
      </p:sp>
      <p:pic>
        <p:nvPicPr>
          <p:cNvPr id="6" name="Picture 5" descr="A dog sitting in mud&#10;&#10;AI-generated content may be incorrect.">
            <a:extLst>
              <a:ext uri="{FF2B5EF4-FFF2-40B4-BE49-F238E27FC236}">
                <a16:creationId xmlns:a16="http://schemas.microsoft.com/office/drawing/2014/main" id="{9F72C88B-5418-02F0-EDCD-CCE95AE034A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495" r="9325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1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BA762-E016-D8FE-70BB-08E87E7AA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500"/>
              <a:t>Data cleaning</a:t>
            </a:r>
          </a:p>
          <a:p>
            <a:pPr lvl="1">
              <a:lnSpc>
                <a:spcPct val="100000"/>
              </a:lnSpc>
            </a:pPr>
            <a:r>
              <a:rPr lang="en-US" sz="1500"/>
              <a:t>Before extraction, ETL (Extraction/Transformation/Load)</a:t>
            </a:r>
          </a:p>
          <a:p>
            <a:pPr lvl="1">
              <a:lnSpc>
                <a:spcPct val="100000"/>
              </a:lnSpc>
            </a:pPr>
            <a:r>
              <a:rPr lang="en-US" sz="1500"/>
              <a:t>Incorrect formats, data types, missing values, outliers, duplicate records, NaN</a:t>
            </a:r>
          </a:p>
          <a:p>
            <a:pPr>
              <a:lnSpc>
                <a:spcPct val="100000"/>
              </a:lnSpc>
            </a:pPr>
            <a:r>
              <a:rPr lang="en-US" sz="1500"/>
              <a:t>Quality checks</a:t>
            </a:r>
          </a:p>
          <a:p>
            <a:pPr lvl="1">
              <a:lnSpc>
                <a:spcPct val="100000"/>
              </a:lnSpc>
            </a:pPr>
            <a:r>
              <a:rPr lang="en-US" sz="1500"/>
              <a:t>Before data is entered into the database</a:t>
            </a:r>
          </a:p>
          <a:p>
            <a:pPr lvl="1">
              <a:lnSpc>
                <a:spcPct val="100000"/>
              </a:lnSpc>
            </a:pPr>
            <a:r>
              <a:rPr lang="en-US" sz="1500"/>
              <a:t>Form validation on customer survey</a:t>
            </a:r>
          </a:p>
          <a:p>
            <a:pPr lvl="1">
              <a:lnSpc>
                <a:spcPct val="100000"/>
              </a:lnSpc>
            </a:pPr>
            <a:r>
              <a:rPr lang="en-US" sz="1500"/>
              <a:t>Not NULL</a:t>
            </a:r>
          </a:p>
          <a:p>
            <a:pPr>
              <a:lnSpc>
                <a:spcPct val="100000"/>
              </a:lnSpc>
            </a:pPr>
            <a:r>
              <a:rPr lang="en-US" sz="1500"/>
              <a:t>Data usage</a:t>
            </a:r>
          </a:p>
          <a:p>
            <a:pPr lvl="1">
              <a:lnSpc>
                <a:spcPct val="100000"/>
              </a:lnSpc>
            </a:pPr>
            <a:r>
              <a:rPr lang="en-US" sz="1500"/>
              <a:t>Access is restricted to authorized employees only to comply with best practice privacy regulations</a:t>
            </a:r>
          </a:p>
          <a:p>
            <a:pPr lvl="1">
              <a:lnSpc>
                <a:spcPct val="100000"/>
              </a:lnSpc>
            </a:pPr>
            <a:endParaRPr lang="en-US" sz="15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dog with tongue out&#10;&#10;AI-generated content may be incorrect.">
            <a:extLst>
              <a:ext uri="{FF2B5EF4-FFF2-40B4-BE49-F238E27FC236}">
                <a16:creationId xmlns:a16="http://schemas.microsoft.com/office/drawing/2014/main" id="{E71B5476-C049-E761-FB96-C0C25E93E77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01F4E-E6FB-B277-63F4-B100E7B7F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EER Diagram/Database Schema</a:t>
            </a:r>
          </a:p>
        </p:txBody>
      </p:sp>
      <p:pic>
        <p:nvPicPr>
          <p:cNvPr id="4" name="Picture 3" descr="A digaram of our database schema">
            <a:extLst>
              <a:ext uri="{FF2B5EF4-FFF2-40B4-BE49-F238E27FC236}">
                <a16:creationId xmlns:a16="http://schemas.microsoft.com/office/drawing/2014/main" id="{E76EA8FC-C5B6-1DFE-C4A7-91F1C8A8C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436" y="1257357"/>
            <a:ext cx="6231164" cy="565087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5ECE508-C78A-4D7B-2FB3-534467E21EC9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251678" y="7737487"/>
            <a:ext cx="10040436" cy="45719"/>
          </a:xfrm>
        </p:spPr>
        <p:txBody>
          <a:bodyPr>
            <a:normAutofit fontScale="25000" lnSpcReduction="20000"/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C589ED-13AD-7364-7A1F-8EF08BD0750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54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B0639-7469-3C7D-6E77-85211D5F0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17334-EB60-4965-ED9C-93D229EB229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/>
              <a:t>Dimension Tables</a:t>
            </a:r>
            <a:endParaRPr lang="en-US"/>
          </a:p>
          <a:p>
            <a:r>
              <a:rPr lang="en-US" err="1"/>
              <a:t>dog_breed</a:t>
            </a:r>
            <a:endParaRPr lang="en-US"/>
          </a:p>
          <a:p>
            <a:r>
              <a:rPr lang="en-US"/>
              <a:t>pet</a:t>
            </a:r>
          </a:p>
          <a:p>
            <a:r>
              <a:rPr lang="en-US" err="1"/>
              <a:t>pet_outcome</a:t>
            </a:r>
            <a:endParaRPr lang="en-US"/>
          </a:p>
          <a:p>
            <a:r>
              <a:rPr lang="en-US" err="1"/>
              <a:t>product_catalog</a:t>
            </a:r>
            <a:endParaRPr lang="en-US"/>
          </a:p>
          <a:p>
            <a:r>
              <a:rPr lang="en-US"/>
              <a:t>region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3B4222-3100-B793-2547-BECEF6B4189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/>
              <a:t>Fact Tables</a:t>
            </a:r>
          </a:p>
          <a:p>
            <a:r>
              <a:rPr lang="en-US" err="1"/>
              <a:t>treat_consumption</a:t>
            </a:r>
            <a:endParaRPr lang="en-US"/>
          </a:p>
          <a:p>
            <a:r>
              <a:rPr lang="en-US" err="1"/>
              <a:t>survey_response</a:t>
            </a:r>
            <a:endParaRPr lang="en-US"/>
          </a:p>
        </p:txBody>
      </p:sp>
      <p:pic>
        <p:nvPicPr>
          <p:cNvPr id="6" name="Picture 5" descr="A brown puppy with blue eyes">
            <a:extLst>
              <a:ext uri="{FF2B5EF4-FFF2-40B4-BE49-F238E27FC236}">
                <a16:creationId xmlns:a16="http://schemas.microsoft.com/office/drawing/2014/main" id="{F0869249-7A21-D837-7E39-15D916EF2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4838" y="4361075"/>
            <a:ext cx="3429002" cy="2286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9FBD12-4848-78F5-239F-708E16DC82A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965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EEDAC-D9A0-C14F-1AF6-B0C4E2505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/>
              <a:t>Database Storage</a:t>
            </a:r>
          </a:p>
        </p:txBody>
      </p:sp>
      <p:pic>
        <p:nvPicPr>
          <p:cNvPr id="6" name="Picture 5" descr="A black and white dog with its mouth open">
            <a:extLst>
              <a:ext uri="{FF2B5EF4-FFF2-40B4-BE49-F238E27FC236}">
                <a16:creationId xmlns:a16="http://schemas.microsoft.com/office/drawing/2014/main" id="{B1E9D379-D659-A39D-C29E-D0E0683306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10" r="4662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1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03DE2-6F08-04FD-DE03-605F1C312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r>
              <a:rPr lang="en-US"/>
              <a:t>MySQL running on a web server</a:t>
            </a:r>
          </a:p>
          <a:p>
            <a:r>
              <a:rPr lang="en-US"/>
              <a:t>Not meant for public use and restricted to key employees</a:t>
            </a:r>
          </a:p>
          <a:p>
            <a:r>
              <a:rPr lang="en-US"/>
              <a:t>Web host provides daily backup and data recovery plan in place to help minimize the potential for a loss of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Graphic 6" descr="Database with solid fill">
            <a:extLst>
              <a:ext uri="{FF2B5EF4-FFF2-40B4-BE49-F238E27FC236}">
                <a16:creationId xmlns:a16="http://schemas.microsoft.com/office/drawing/2014/main" id="{43984BC1-DAFB-2078-F9EE-124740093B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73813" y="4763530"/>
            <a:ext cx="914400" cy="914400"/>
          </a:xfrm>
          <a:prstGeom prst="rect">
            <a:avLst/>
          </a:prstGeom>
        </p:spPr>
      </p:pic>
      <p:pic>
        <p:nvPicPr>
          <p:cNvPr id="9" name="Graphic 8" descr="Web design with solid fill">
            <a:extLst>
              <a:ext uri="{FF2B5EF4-FFF2-40B4-BE49-F238E27FC236}">
                <a16:creationId xmlns:a16="http://schemas.microsoft.com/office/drawing/2014/main" id="{B6713A87-AB9F-1240-87FA-42F77F0657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68044" y="5176446"/>
            <a:ext cx="914400" cy="914400"/>
          </a:xfrm>
          <a:prstGeom prst="rect">
            <a:avLst/>
          </a:prstGeom>
        </p:spPr>
      </p:pic>
      <p:pic>
        <p:nvPicPr>
          <p:cNvPr id="15" name="Graphic 14" descr="Server with solid fill">
            <a:extLst>
              <a:ext uri="{FF2B5EF4-FFF2-40B4-BE49-F238E27FC236}">
                <a16:creationId xmlns:a16="http://schemas.microsoft.com/office/drawing/2014/main" id="{02A79EB1-06CB-1F23-9A58-15015C84698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704979" y="4952835"/>
            <a:ext cx="914400" cy="9144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601E17E-E8F8-8645-1079-04B7942C504B}"/>
              </a:ext>
            </a:extLst>
          </p:cNvPr>
          <p:cNvCxnSpPr>
            <a:cxnSpLocks/>
          </p:cNvCxnSpPr>
          <p:nvPr/>
        </p:nvCxnSpPr>
        <p:spPr>
          <a:xfrm flipV="1">
            <a:off x="7619379" y="5220730"/>
            <a:ext cx="554434" cy="1893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phic 20" descr="Programmer male with solid fill">
            <a:extLst>
              <a:ext uri="{FF2B5EF4-FFF2-40B4-BE49-F238E27FC236}">
                <a16:creationId xmlns:a16="http://schemas.microsoft.com/office/drawing/2014/main" id="{00C1A18B-1F24-AF2C-26D7-C947EE2DF89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79011" y="4946657"/>
            <a:ext cx="914400" cy="9144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93DB3BD-F37F-9923-9117-F682A3DA0D88}"/>
              </a:ext>
            </a:extLst>
          </p:cNvPr>
          <p:cNvCxnSpPr>
            <a:cxnSpLocks/>
          </p:cNvCxnSpPr>
          <p:nvPr/>
        </p:nvCxnSpPr>
        <p:spPr>
          <a:xfrm flipV="1">
            <a:off x="6327508" y="5315382"/>
            <a:ext cx="420016" cy="884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E2FCE1E-9116-76CA-AAA4-81F4C358F361}"/>
              </a:ext>
            </a:extLst>
          </p:cNvPr>
          <p:cNvCxnSpPr>
            <a:cxnSpLocks/>
          </p:cNvCxnSpPr>
          <p:nvPr/>
        </p:nvCxnSpPr>
        <p:spPr>
          <a:xfrm flipH="1" flipV="1">
            <a:off x="9026787" y="5220730"/>
            <a:ext cx="458097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44179E9-8D50-2FE5-F05C-496CABD08B9B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231801C-438D-53B1-7FE1-39A565057181}"/>
              </a:ext>
            </a:extLst>
          </p:cNvPr>
          <p:cNvSpPr txBox="1"/>
          <p:nvPr/>
        </p:nvSpPr>
        <p:spPr>
          <a:xfrm>
            <a:off x="6715859" y="5778760"/>
            <a:ext cx="9866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SSH Tunnel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A1DB17C-BA91-ECBD-A43F-E946CEB044DB}"/>
              </a:ext>
            </a:extLst>
          </p:cNvPr>
          <p:cNvSpPr txBox="1"/>
          <p:nvPr/>
        </p:nvSpPr>
        <p:spPr>
          <a:xfrm>
            <a:off x="8060985" y="560228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MySQL DDB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DEA9502-2D75-BE37-BCB8-DFBD6E26D803}"/>
              </a:ext>
            </a:extLst>
          </p:cNvPr>
          <p:cNvSpPr txBox="1"/>
          <p:nvPr/>
        </p:nvSpPr>
        <p:spPr>
          <a:xfrm>
            <a:off x="9568044" y="5935561"/>
            <a:ext cx="9721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Web Form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118C39B-12F6-1B6D-3526-FC1C1647542F}"/>
              </a:ext>
            </a:extLst>
          </p:cNvPr>
          <p:cNvSpPr txBox="1"/>
          <p:nvPr/>
        </p:nvSpPr>
        <p:spPr>
          <a:xfrm>
            <a:off x="5188921" y="5889238"/>
            <a:ext cx="15036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/>
              <a:t>Google </a:t>
            </a:r>
            <a:r>
              <a:rPr lang="en-US" sz="1400" err="1"/>
              <a:t>Colab</a:t>
            </a:r>
            <a:r>
              <a:rPr lang="en-US" sz="1400"/>
              <a:t>/</a:t>
            </a:r>
          </a:p>
          <a:p>
            <a:pPr algn="ctr"/>
            <a:r>
              <a:rPr lang="en-US" sz="1400" err="1"/>
              <a:t>Jupyter</a:t>
            </a:r>
            <a:r>
              <a:rPr lang="en-US" sz="1400"/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3664154719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Application>Microsoft Office PowerPoint</Application>
  <PresentationFormat>Widescreen</PresentationFormat>
  <Slides>19</Slides>
  <Notes>15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Badge</vt:lpstr>
      <vt:lpstr>PowerPoint Presentation</vt:lpstr>
      <vt:lpstr>PowerPoint Presentation</vt:lpstr>
      <vt:lpstr>Background information</vt:lpstr>
      <vt:lpstr>Languages &amp; Environment</vt:lpstr>
      <vt:lpstr>Data Sources</vt:lpstr>
      <vt:lpstr>Data quality checks &amp; cleaning</vt:lpstr>
      <vt:lpstr>EER Diagram/Database Schema</vt:lpstr>
      <vt:lpstr>Tables</vt:lpstr>
      <vt:lpstr>Database Storage</vt:lpstr>
      <vt:lpstr>What dog breeds are likely to consume the most treats?</vt:lpstr>
      <vt:lpstr>What dog breeds are likely to consume the most treats?</vt:lpstr>
      <vt:lpstr>What ARE the most popular dog breeds?</vt:lpstr>
      <vt:lpstr>What ARE the most popular dog breeds?</vt:lpstr>
      <vt:lpstr>Survey: Most Owned Breeds</vt:lpstr>
      <vt:lpstr>Survey: Most Owned Breeds </vt:lpstr>
      <vt:lpstr>Pet ownership by state</vt:lpstr>
      <vt:lpstr>Median income by state</vt:lpstr>
      <vt:lpstr>Conclusion</vt:lpstr>
      <vt:lpstr>Any data or dog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D'Agostino, Joseph M.</dc:creator>
  <cp:revision>1</cp:revision>
  <cp:lastPrinted>1601-01-01T00:00:00Z</cp:lastPrinted>
  <dcterms:created xsi:type="dcterms:W3CDTF">2025-04-15T20:08:54Z</dcterms:created>
  <dcterms:modified xsi:type="dcterms:W3CDTF">2025-04-24T20:45:51Z</dcterms:modified>
</cp:coreProperties>
</file>

<file path=docProps/thumbnail.jpeg>
</file>